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sldIdLst>
    <p:sldId id="265" r:id="rId2"/>
    <p:sldId id="275" r:id="rId3"/>
    <p:sldId id="257" r:id="rId4"/>
    <p:sldId id="266" r:id="rId5"/>
    <p:sldId id="258" r:id="rId6"/>
    <p:sldId id="259" r:id="rId7"/>
    <p:sldId id="267" r:id="rId8"/>
    <p:sldId id="260" r:id="rId9"/>
    <p:sldId id="261" r:id="rId10"/>
    <p:sldId id="262" r:id="rId11"/>
    <p:sldId id="268" r:id="rId12"/>
    <p:sldId id="263" r:id="rId13"/>
    <p:sldId id="264" r:id="rId14"/>
    <p:sldId id="269" r:id="rId15"/>
    <p:sldId id="272" r:id="rId16"/>
    <p:sldId id="270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FFFF99"/>
    <a:srgbClr val="99FF99"/>
    <a:srgbClr val="FFCCFF"/>
    <a:srgbClr val="FF99FF"/>
    <a:srgbClr val="FF0066"/>
    <a:srgbClr val="66FFFF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E3D54C-8808-4824-8AFC-63138B33B57D}" type="datetimeFigureOut">
              <a:rPr lang="vi-VN" smtClean="0"/>
              <a:t>09/01/2022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8F23F1-D365-4460-85DC-3219DA6048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3729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F23F1-D365-4460-85DC-3219DA60480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629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8F23F1-D365-4460-85DC-3219DA60480F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8894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F23F1-D365-4460-85DC-3219DA60480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390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D38BF5B4-6FC7-409E-96B2-3A522A92C3A8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42D6364-3747-45BB-8D80-5F1CF7FCAC5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226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4646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835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087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1772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1546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307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4344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1735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013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1218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D38BF5B4-6FC7-409E-96B2-3A522A92C3A8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42D6364-3747-45BB-8D80-5F1CF7FCAC5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1241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D38BF5B4-6FC7-409E-96B2-3A522A92C3A8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42D6364-3747-45BB-8D80-5F1CF7FCAC5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221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99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7505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08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3099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3094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F5B4-6FC7-409E-96B2-3A522A92C3A8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D6364-3747-45BB-8D80-5F1CF7FCA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49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38BF5B4-6FC7-409E-96B2-3A522A92C3A8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42D6364-3747-45BB-8D80-5F1CF7FCA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07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03" r:id="rId2"/>
    <p:sldLayoutId id="2147483702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13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13.wdp"/><Relationship Id="rId4" Type="http://schemas.openxmlformats.org/officeDocument/2006/relationships/image" Target="../media/image23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13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13.wdp"/><Relationship Id="rId4" Type="http://schemas.openxmlformats.org/officeDocument/2006/relationships/image" Target="../media/image23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13.wdp"/><Relationship Id="rId10" Type="http://schemas.openxmlformats.org/officeDocument/2006/relationships/hyperlink" Target="https://amongthecoconuts.com/digital-detox/cabbage-2/" TargetMode="External"/><Relationship Id="rId4" Type="http://schemas.openxmlformats.org/officeDocument/2006/relationships/image" Target="../media/image23.png"/><Relationship Id="rId9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13.wdp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13.wdp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18" Type="http://schemas.microsoft.com/office/2007/relationships/hdphoto" Target="../media/hdphoto6.wdp"/><Relationship Id="rId26" Type="http://schemas.openxmlformats.org/officeDocument/2006/relationships/slide" Target="slide5.xml"/><Relationship Id="rId39" Type="http://schemas.microsoft.com/office/2007/relationships/hdphoto" Target="../media/hdphoto12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6.png"/><Relationship Id="rId34" Type="http://schemas.openxmlformats.org/officeDocument/2006/relationships/image" Target="../media/image19.png"/><Relationship Id="rId42" Type="http://schemas.openxmlformats.org/officeDocument/2006/relationships/slide" Target="slide13.xml"/><Relationship Id="rId7" Type="http://schemas.openxmlformats.org/officeDocument/2006/relationships/image" Target="../media/image9.png"/><Relationship Id="rId12" Type="http://schemas.microsoft.com/office/2007/relationships/hdphoto" Target="../media/hdphoto3.wdp"/><Relationship Id="rId17" Type="http://schemas.openxmlformats.org/officeDocument/2006/relationships/image" Target="../media/image14.png"/><Relationship Id="rId25" Type="http://schemas.openxmlformats.org/officeDocument/2006/relationships/slide" Target="slide4.xml"/><Relationship Id="rId33" Type="http://schemas.microsoft.com/office/2007/relationships/hdphoto" Target="../media/hdphoto9.wdp"/><Relationship Id="rId38" Type="http://schemas.openxmlformats.org/officeDocument/2006/relationships/image" Target="../media/image21.png"/><Relationship Id="rId46" Type="http://schemas.openxmlformats.org/officeDocument/2006/relationships/image" Target="../media/image22.png"/><Relationship Id="rId2" Type="http://schemas.microsoft.com/office/2007/relationships/media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slide" Target="slide8.xml"/><Relationship Id="rId41" Type="http://schemas.openxmlformats.org/officeDocument/2006/relationships/slide" Target="slide12.xml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24" Type="http://schemas.openxmlformats.org/officeDocument/2006/relationships/slide" Target="slide3.xml"/><Relationship Id="rId32" Type="http://schemas.openxmlformats.org/officeDocument/2006/relationships/image" Target="../media/image18.png"/><Relationship Id="rId37" Type="http://schemas.microsoft.com/office/2007/relationships/hdphoto" Target="../media/hdphoto11.wdp"/><Relationship Id="rId40" Type="http://schemas.openxmlformats.org/officeDocument/2006/relationships/slide" Target="slide11.xml"/><Relationship Id="rId45" Type="http://schemas.openxmlformats.org/officeDocument/2006/relationships/slide" Target="slide16.xml"/><Relationship Id="rId5" Type="http://schemas.openxmlformats.org/officeDocument/2006/relationships/image" Target="../media/image7.jpeg"/><Relationship Id="rId15" Type="http://schemas.openxmlformats.org/officeDocument/2006/relationships/image" Target="../media/image13.png"/><Relationship Id="rId23" Type="http://schemas.openxmlformats.org/officeDocument/2006/relationships/image" Target="../media/image17.png"/><Relationship Id="rId28" Type="http://schemas.openxmlformats.org/officeDocument/2006/relationships/slide" Target="slide7.xml"/><Relationship Id="rId36" Type="http://schemas.openxmlformats.org/officeDocument/2006/relationships/image" Target="../media/image20.png"/><Relationship Id="rId10" Type="http://schemas.microsoft.com/office/2007/relationships/hdphoto" Target="../media/hdphoto2.wdp"/><Relationship Id="rId19" Type="http://schemas.openxmlformats.org/officeDocument/2006/relationships/image" Target="../media/image15.png"/><Relationship Id="rId31" Type="http://schemas.openxmlformats.org/officeDocument/2006/relationships/slide" Target="slide10.xml"/><Relationship Id="rId44" Type="http://schemas.openxmlformats.org/officeDocument/2006/relationships/slide" Target="slide15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slide" Target="slide6.xml"/><Relationship Id="rId30" Type="http://schemas.openxmlformats.org/officeDocument/2006/relationships/slide" Target="slide9.xml"/><Relationship Id="rId35" Type="http://schemas.microsoft.com/office/2007/relationships/hdphoto" Target="../media/hdphoto10.wdp"/><Relationship Id="rId43" Type="http://schemas.openxmlformats.org/officeDocument/2006/relationships/slide" Target="slide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5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5" Type="http://schemas.openxmlformats.org/officeDocument/2006/relationships/image" Target="../media/image23.png"/><Relationship Id="rId10" Type="http://schemas.openxmlformats.org/officeDocument/2006/relationships/image" Target="../media/image24.png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13.wdp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13.wdp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13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11" Type="http://schemas.openxmlformats.org/officeDocument/2006/relationships/image" Target="../media/image29.png"/><Relationship Id="rId5" Type="http://schemas.microsoft.com/office/2007/relationships/hdphoto" Target="../media/hdphoto13.wdp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13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C8189B4-FC32-411C-BF39-2206C5CEADDC}"/>
              </a:ext>
            </a:extLst>
          </p:cNvPr>
          <p:cNvSpPr txBox="1"/>
          <p:nvPr/>
        </p:nvSpPr>
        <p:spPr>
          <a:xfrm>
            <a:off x="1280160" y="1490008"/>
            <a:ext cx="9926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solidFill>
                  <a:srgbClr val="00B050"/>
                </a:solidFill>
                <a:latin typeface="UTM Cookies" panose="02040603050506020204" pitchFamily="18" charset="0"/>
              </a:rPr>
              <a:t>ÔN TẬP CUỐI </a:t>
            </a:r>
            <a:r>
              <a:rPr lang="en-US" sz="8000">
                <a:solidFill>
                  <a:srgbClr val="00B050"/>
                </a:solidFill>
                <a:latin typeface="UTM Cookies" panose="02040603050506020204" pitchFamily="18" charset="0"/>
              </a:rPr>
              <a:t>KÌ 1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3B3FA72-CBEE-43D0-AD80-03C235B97E88}"/>
              </a:ext>
            </a:extLst>
          </p:cNvPr>
          <p:cNvSpPr txBox="1"/>
          <p:nvPr/>
        </p:nvSpPr>
        <p:spPr>
          <a:xfrm>
            <a:off x="2062759" y="3589773"/>
            <a:ext cx="8889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Môn: </a:t>
            </a:r>
            <a:r>
              <a:rPr lang="en-US" sz="6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Tự nhiên và Xã hội</a:t>
            </a:r>
            <a:endParaRPr lang="en-US" sz="60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09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7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756578" y="682513"/>
            <a:ext cx="3336013" cy="182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92" y="0"/>
            <a:ext cx="11881784" cy="632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355" l="0" r="983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480" y="4678844"/>
            <a:ext cx="2105818" cy="209277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16380" y="2436906"/>
            <a:ext cx="104387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50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68" y="20167"/>
            <a:ext cx="6931793" cy="16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756578" y="682513"/>
            <a:ext cx="3336013" cy="182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92" y="0"/>
            <a:ext cx="11881784" cy="632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355" l="0" r="983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480" y="4678844"/>
            <a:ext cx="2105818" cy="20927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006DB85-AF51-4BDC-AEBA-61307733F554}"/>
              </a:ext>
            </a:extLst>
          </p:cNvPr>
          <p:cNvSpPr txBox="1"/>
          <p:nvPr/>
        </p:nvSpPr>
        <p:spPr>
          <a:xfrm>
            <a:off x="2886595" y="326589"/>
            <a:ext cx="6897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Kể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7D79C6-7FE5-46EE-BAAA-79AE884216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6527" y="849809"/>
            <a:ext cx="9144000" cy="519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7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67" y="0"/>
            <a:ext cx="6931792" cy="16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756578" y="580987"/>
            <a:ext cx="3336013" cy="182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91" y="0"/>
            <a:ext cx="11881785" cy="656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0000" y1="17391" x2="48246" y2="52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349" y="4506792"/>
            <a:ext cx="2540051" cy="24454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3E9B00-5381-4766-8714-5D6540C14260}"/>
              </a:ext>
            </a:extLst>
          </p:cNvPr>
          <p:cNvSpPr txBox="1"/>
          <p:nvPr/>
        </p:nvSpPr>
        <p:spPr>
          <a:xfrm>
            <a:off x="1371601" y="2514091"/>
            <a:ext cx="9363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56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4" y="0"/>
            <a:ext cx="12197264" cy="6858000"/>
          </a:xfrm>
          <a:prstGeom prst="rect">
            <a:avLst/>
          </a:prstGeom>
        </p:spPr>
      </p:pic>
      <p:pic>
        <p:nvPicPr>
          <p:cNvPr id="51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053" y="-579645"/>
            <a:ext cx="6934786" cy="16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436328" y="-170664"/>
            <a:ext cx="3336013" cy="182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24" y="0"/>
            <a:ext cx="11886915" cy="632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711" y="4644020"/>
            <a:ext cx="2087289" cy="23471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06DB85-AF51-4BDC-AEBA-61307733F554}"/>
              </a:ext>
            </a:extLst>
          </p:cNvPr>
          <p:cNvSpPr txBox="1"/>
          <p:nvPr/>
        </p:nvSpPr>
        <p:spPr>
          <a:xfrm>
            <a:off x="577469" y="217938"/>
            <a:ext cx="11061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trong hình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DE6A5E-58A3-4DA0-B905-6CB05D5EA66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34" t="20764" r="18013" b="20146"/>
          <a:stretch/>
        </p:blipFill>
        <p:spPr>
          <a:xfrm>
            <a:off x="1453769" y="1076921"/>
            <a:ext cx="8783276" cy="451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3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4" y="0"/>
            <a:ext cx="12197264" cy="6858000"/>
          </a:xfrm>
          <a:prstGeom prst="rect">
            <a:avLst/>
          </a:prstGeom>
        </p:spPr>
      </p:pic>
      <p:pic>
        <p:nvPicPr>
          <p:cNvPr id="51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053" y="-579645"/>
            <a:ext cx="6934786" cy="16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436328" y="-170664"/>
            <a:ext cx="3336013" cy="182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9" y="0"/>
            <a:ext cx="11886915" cy="632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048" y="4400633"/>
            <a:ext cx="2087289" cy="23471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1B9FF4-D92A-46C7-9277-5292B03849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2554158" y="1521938"/>
            <a:ext cx="7094135" cy="41704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43E9B00-5381-4766-8714-5D6540C14260}"/>
              </a:ext>
            </a:extLst>
          </p:cNvPr>
          <p:cNvSpPr txBox="1"/>
          <p:nvPr/>
        </p:nvSpPr>
        <p:spPr>
          <a:xfrm>
            <a:off x="1920887" y="779670"/>
            <a:ext cx="8454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 là cây gì? Nó được trồng ở đâu?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92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4" y="0"/>
            <a:ext cx="12197264" cy="6858000"/>
          </a:xfrm>
          <a:prstGeom prst="rect">
            <a:avLst/>
          </a:prstGeom>
        </p:spPr>
      </p:pic>
      <p:pic>
        <p:nvPicPr>
          <p:cNvPr id="51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053" y="-579645"/>
            <a:ext cx="6934786" cy="16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436328" y="-170664"/>
            <a:ext cx="3336013" cy="182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9" y="0"/>
            <a:ext cx="11886915" cy="632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048" y="4400633"/>
            <a:ext cx="2087289" cy="2347169"/>
          </a:xfrm>
          <a:prstGeom prst="rect">
            <a:avLst/>
          </a:prstGeom>
        </p:spPr>
      </p:pic>
      <p:sp>
        <p:nvSpPr>
          <p:cNvPr id="14" name="文本框 26"/>
          <p:cNvSpPr txBox="1">
            <a:spLocks noChangeArrowheads="1"/>
          </p:cNvSpPr>
          <p:nvPr/>
        </p:nvSpPr>
        <p:spPr bwMode="auto">
          <a:xfrm>
            <a:off x="1220195" y="2328204"/>
            <a:ext cx="9893281" cy="1640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77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4" y="0"/>
            <a:ext cx="12197264" cy="6858000"/>
          </a:xfrm>
          <a:prstGeom prst="rect">
            <a:avLst/>
          </a:prstGeom>
        </p:spPr>
      </p:pic>
      <p:pic>
        <p:nvPicPr>
          <p:cNvPr id="51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053" y="-579645"/>
            <a:ext cx="6934786" cy="16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436328" y="-170664"/>
            <a:ext cx="3336013" cy="182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9" y="0"/>
            <a:ext cx="11886915" cy="632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048" y="4400633"/>
            <a:ext cx="2087289" cy="2347169"/>
          </a:xfrm>
          <a:prstGeom prst="rect">
            <a:avLst/>
          </a:prstGeom>
        </p:spPr>
      </p:pic>
      <p:sp>
        <p:nvSpPr>
          <p:cNvPr id="12" name="文本框 26"/>
          <p:cNvSpPr txBox="1">
            <a:spLocks noChangeArrowheads="1"/>
          </p:cNvSpPr>
          <p:nvPr/>
        </p:nvSpPr>
        <p:spPr bwMode="auto">
          <a:xfrm>
            <a:off x="1146713" y="1604839"/>
            <a:ext cx="9904979" cy="233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Covid-19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06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00" y="709"/>
            <a:ext cx="12192000" cy="6858000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745C05EF-4568-4607-8106-9B97E066BB1A}"/>
              </a:ext>
            </a:extLst>
          </p:cNvPr>
          <p:cNvGrpSpPr/>
          <p:nvPr/>
        </p:nvGrpSpPr>
        <p:grpSpPr>
          <a:xfrm>
            <a:off x="3382595" y="622936"/>
            <a:ext cx="5582652" cy="5582652"/>
            <a:chOff x="1740596" y="637674"/>
            <a:chExt cx="5582652" cy="5582652"/>
          </a:xfrm>
        </p:grpSpPr>
        <p:sp>
          <p:nvSpPr>
            <p:cNvPr id="41" name="Hình Bầu dục 40">
              <a:extLst>
                <a:ext uri="{FF2B5EF4-FFF2-40B4-BE49-F238E27FC236}">
                  <a16:creationId xmlns:a16="http://schemas.microsoft.com/office/drawing/2014/main" id="{C86D939B-2C65-4534-80AA-79D7935ACD11}"/>
                </a:ext>
              </a:extLst>
            </p:cNvPr>
            <p:cNvSpPr/>
            <p:nvPr/>
          </p:nvSpPr>
          <p:spPr>
            <a:xfrm>
              <a:off x="1740596" y="637674"/>
              <a:ext cx="5582652" cy="558265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42" name="Hình Bầu dục 41">
              <a:extLst>
                <a:ext uri="{FF2B5EF4-FFF2-40B4-BE49-F238E27FC236}">
                  <a16:creationId xmlns:a16="http://schemas.microsoft.com/office/drawing/2014/main" id="{402E2E74-A0E4-4988-8D7C-DCEAF244A2C8}"/>
                </a:ext>
              </a:extLst>
            </p:cNvPr>
            <p:cNvSpPr/>
            <p:nvPr/>
          </p:nvSpPr>
          <p:spPr>
            <a:xfrm>
              <a:off x="4423181" y="726408"/>
              <a:ext cx="209971" cy="2099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61" name="Hình Bầu dục 60">
              <a:extLst>
                <a:ext uri="{FF2B5EF4-FFF2-40B4-BE49-F238E27FC236}">
                  <a16:creationId xmlns:a16="http://schemas.microsoft.com/office/drawing/2014/main" id="{0375C558-C795-48A3-876F-5D975D645EA4}"/>
                </a:ext>
              </a:extLst>
            </p:cNvPr>
            <p:cNvSpPr/>
            <p:nvPr/>
          </p:nvSpPr>
          <p:spPr>
            <a:xfrm>
              <a:off x="5446123" y="938431"/>
              <a:ext cx="209971" cy="2099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62" name="Hình Bầu dục 61">
              <a:extLst>
                <a:ext uri="{FF2B5EF4-FFF2-40B4-BE49-F238E27FC236}">
                  <a16:creationId xmlns:a16="http://schemas.microsoft.com/office/drawing/2014/main" id="{18815DAD-6123-4765-A143-5E871D76581F}"/>
                </a:ext>
              </a:extLst>
            </p:cNvPr>
            <p:cNvSpPr/>
            <p:nvPr/>
          </p:nvSpPr>
          <p:spPr>
            <a:xfrm>
              <a:off x="6230088" y="1479466"/>
              <a:ext cx="209971" cy="2099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63" name="Hình Bầu dục 62">
              <a:extLst>
                <a:ext uri="{FF2B5EF4-FFF2-40B4-BE49-F238E27FC236}">
                  <a16:creationId xmlns:a16="http://schemas.microsoft.com/office/drawing/2014/main" id="{843AA06F-3D17-43F2-B521-73AC4DF719BD}"/>
                </a:ext>
              </a:extLst>
            </p:cNvPr>
            <p:cNvSpPr/>
            <p:nvPr/>
          </p:nvSpPr>
          <p:spPr>
            <a:xfrm>
              <a:off x="6856843" y="2394830"/>
              <a:ext cx="209971" cy="2099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64" name="Hình Bầu dục 63">
              <a:extLst>
                <a:ext uri="{FF2B5EF4-FFF2-40B4-BE49-F238E27FC236}">
                  <a16:creationId xmlns:a16="http://schemas.microsoft.com/office/drawing/2014/main" id="{AB8CB6FA-52DE-4E4B-8E7C-2909C8A20475}"/>
                </a:ext>
              </a:extLst>
            </p:cNvPr>
            <p:cNvSpPr/>
            <p:nvPr/>
          </p:nvSpPr>
          <p:spPr>
            <a:xfrm>
              <a:off x="7021364" y="3336562"/>
              <a:ext cx="209971" cy="2099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65" name="Hình Bầu dục 64">
              <a:extLst>
                <a:ext uri="{FF2B5EF4-FFF2-40B4-BE49-F238E27FC236}">
                  <a16:creationId xmlns:a16="http://schemas.microsoft.com/office/drawing/2014/main" id="{EFC2AA9E-91EF-4690-B600-03A051ED95DC}"/>
                </a:ext>
              </a:extLst>
            </p:cNvPr>
            <p:cNvSpPr/>
            <p:nvPr/>
          </p:nvSpPr>
          <p:spPr>
            <a:xfrm>
              <a:off x="3477935" y="906379"/>
              <a:ext cx="209971" cy="2099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DBD1DB01-2500-4382-826D-740E7585C67F}"/>
                </a:ext>
              </a:extLst>
            </p:cNvPr>
            <p:cNvSpPr/>
            <p:nvPr/>
          </p:nvSpPr>
          <p:spPr>
            <a:xfrm>
              <a:off x="2604550" y="1470216"/>
              <a:ext cx="209971" cy="2099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83" name="Hình Bầu dục 82">
              <a:extLst>
                <a:ext uri="{FF2B5EF4-FFF2-40B4-BE49-F238E27FC236}">
                  <a16:creationId xmlns:a16="http://schemas.microsoft.com/office/drawing/2014/main" id="{D88276EE-66AD-41B2-B3B8-69FC4FCE00B3}"/>
                </a:ext>
              </a:extLst>
            </p:cNvPr>
            <p:cNvSpPr/>
            <p:nvPr/>
          </p:nvSpPr>
          <p:spPr>
            <a:xfrm>
              <a:off x="2023049" y="2337738"/>
              <a:ext cx="209971" cy="2099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84" name="Hình Bầu dục 83">
              <a:extLst>
                <a:ext uri="{FF2B5EF4-FFF2-40B4-BE49-F238E27FC236}">
                  <a16:creationId xmlns:a16="http://schemas.microsoft.com/office/drawing/2014/main" id="{CAEFCB86-3896-4775-B3D9-FBC7848C639C}"/>
                </a:ext>
              </a:extLst>
            </p:cNvPr>
            <p:cNvSpPr/>
            <p:nvPr/>
          </p:nvSpPr>
          <p:spPr>
            <a:xfrm>
              <a:off x="1835452" y="3346419"/>
              <a:ext cx="209971" cy="2099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85" name="Hình Bầu dục 84">
              <a:extLst>
                <a:ext uri="{FF2B5EF4-FFF2-40B4-BE49-F238E27FC236}">
                  <a16:creationId xmlns:a16="http://schemas.microsoft.com/office/drawing/2014/main" id="{1E5E4B57-9B1E-48B9-AE03-B6086ECA2C5D}"/>
                </a:ext>
              </a:extLst>
            </p:cNvPr>
            <p:cNvSpPr/>
            <p:nvPr/>
          </p:nvSpPr>
          <p:spPr>
            <a:xfrm>
              <a:off x="2043021" y="4293947"/>
              <a:ext cx="209971" cy="2099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86" name="Hình Bầu dục 85">
              <a:extLst>
                <a:ext uri="{FF2B5EF4-FFF2-40B4-BE49-F238E27FC236}">
                  <a16:creationId xmlns:a16="http://schemas.microsoft.com/office/drawing/2014/main" id="{0D906D01-1738-4D24-A76D-EAAD82134B1F}"/>
                </a:ext>
              </a:extLst>
            </p:cNvPr>
            <p:cNvSpPr/>
            <p:nvPr/>
          </p:nvSpPr>
          <p:spPr>
            <a:xfrm>
              <a:off x="2564741" y="5146545"/>
              <a:ext cx="209971" cy="2099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87" name="Hình Bầu dục 86">
              <a:extLst>
                <a:ext uri="{FF2B5EF4-FFF2-40B4-BE49-F238E27FC236}">
                  <a16:creationId xmlns:a16="http://schemas.microsoft.com/office/drawing/2014/main" id="{36DF7D6A-8CF5-4A94-A070-5176E3A5C29B}"/>
                </a:ext>
              </a:extLst>
            </p:cNvPr>
            <p:cNvSpPr/>
            <p:nvPr/>
          </p:nvSpPr>
          <p:spPr>
            <a:xfrm>
              <a:off x="3481805" y="5754572"/>
              <a:ext cx="209971" cy="2099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88" name="Hình Bầu dục 87">
              <a:extLst>
                <a:ext uri="{FF2B5EF4-FFF2-40B4-BE49-F238E27FC236}">
                  <a16:creationId xmlns:a16="http://schemas.microsoft.com/office/drawing/2014/main" id="{340E9F10-9BDF-46ED-99A1-1A465894B8DB}"/>
                </a:ext>
              </a:extLst>
            </p:cNvPr>
            <p:cNvSpPr/>
            <p:nvPr/>
          </p:nvSpPr>
          <p:spPr>
            <a:xfrm>
              <a:off x="4423180" y="5908426"/>
              <a:ext cx="209971" cy="2099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89" name="Hình Bầu dục 88">
              <a:extLst>
                <a:ext uri="{FF2B5EF4-FFF2-40B4-BE49-F238E27FC236}">
                  <a16:creationId xmlns:a16="http://schemas.microsoft.com/office/drawing/2014/main" id="{4B528B5E-055F-4D6A-AC0F-C98D0955B5E4}"/>
                </a:ext>
              </a:extLst>
            </p:cNvPr>
            <p:cNvSpPr/>
            <p:nvPr/>
          </p:nvSpPr>
          <p:spPr>
            <a:xfrm>
              <a:off x="5446057" y="5740556"/>
              <a:ext cx="209971" cy="2099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90" name="Hình Bầu dục 89">
              <a:extLst>
                <a:ext uri="{FF2B5EF4-FFF2-40B4-BE49-F238E27FC236}">
                  <a16:creationId xmlns:a16="http://schemas.microsoft.com/office/drawing/2014/main" id="{1AB61A75-AB69-42C9-AF3D-B3410478C2DF}"/>
                </a:ext>
              </a:extLst>
            </p:cNvPr>
            <p:cNvSpPr/>
            <p:nvPr/>
          </p:nvSpPr>
          <p:spPr>
            <a:xfrm>
              <a:off x="6230087" y="5184054"/>
              <a:ext cx="209971" cy="2099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91" name="Hình Bầu dục 90">
              <a:extLst>
                <a:ext uri="{FF2B5EF4-FFF2-40B4-BE49-F238E27FC236}">
                  <a16:creationId xmlns:a16="http://schemas.microsoft.com/office/drawing/2014/main" id="{A9092EB2-E5A3-494E-BE93-ADA362BC45D1}"/>
                </a:ext>
              </a:extLst>
            </p:cNvPr>
            <p:cNvSpPr/>
            <p:nvPr/>
          </p:nvSpPr>
          <p:spPr>
            <a:xfrm>
              <a:off x="6778680" y="4467490"/>
              <a:ext cx="209971" cy="2099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</p:grpSp>
      <p:pic>
        <p:nvPicPr>
          <p:cNvPr id="1030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43875" y="1698118"/>
            <a:ext cx="2574234" cy="82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720" y="-182677"/>
            <a:ext cx="5244417" cy="16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228935" y="-9540"/>
            <a:ext cx="3336013" cy="137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7500" y1="24897" x2="70300" y2="53601"/>
                        <a14:foregroundMark x1="58900" y1="27160" x2="84700" y2="33745"/>
                        <a14:foregroundMark x1="86100" y1="20473" x2="78200" y2="48457"/>
                        <a14:foregroundMark x1="53800" y1="48457" x2="84700" y2="47737"/>
                        <a14:foregroundMark x1="86800" y1="35905" x2="72500" y2="55144"/>
                        <a14:foregroundMark x1="87500" y1="38169" x2="83900" y2="49177"/>
                        <a14:foregroundMark x1="66700" y1="89815" x2="73200" y2="92695"/>
                        <a14:foregroundMark x1="81100" y1="72840" x2="94000" y2="84568"/>
                        <a14:foregroundMark x1="69600" y1="96399" x2="77500" y2="93416"/>
                        <a14:foregroundMark x1="86800" y1="75000" x2="95400" y2="83128"/>
                        <a14:foregroundMark x1="96100" y1="75720" x2="91100" y2="91975"/>
                        <a14:foregroundMark x1="86800" y1="23457" x2="84700" y2="374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75" y="5853760"/>
            <a:ext cx="974011" cy="9467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334" y="5785210"/>
            <a:ext cx="841719" cy="9746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448" y="3576435"/>
            <a:ext cx="769298" cy="10640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7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1" y="5562651"/>
            <a:ext cx="1057275" cy="1285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636" y="2267219"/>
            <a:ext cx="888951" cy="10990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64463" y1="48428" x2="62810" y2="67296"/>
                        <a14:foregroundMark x1="78512" y1="67925" x2="64463" y2="69811"/>
                        <a14:foregroundMark x1="21488" y1="61635" x2="29752" y2="61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962" y="4784504"/>
            <a:ext cx="836784" cy="10995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71429" y1="46584" x2="44643" y2="83230"/>
                        <a14:foregroundMark x1="67857" y1="86335" x2="74107" y2="86335"/>
                        <a14:foregroundMark x1="47321" y1="87578" x2="40179" y2="87578"/>
                        <a14:foregroundMark x1="61607" y1="43478" x2="51786" y2="60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193" y="5606644"/>
            <a:ext cx="923517" cy="13275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161" y="5692757"/>
            <a:ext cx="1057832" cy="1221174"/>
          </a:xfrm>
          <a:prstGeom prst="rect">
            <a:avLst/>
          </a:prstGeom>
        </p:spPr>
      </p:pic>
      <p:pic>
        <p:nvPicPr>
          <p:cNvPr id="16" name="Ngay tet que em bea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0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848324" y="41432"/>
            <a:ext cx="609600" cy="609600"/>
          </a:xfrm>
          <a:prstGeom prst="rect">
            <a:avLst/>
          </a:prstGeom>
        </p:spPr>
      </p:pic>
      <p:grpSp>
        <p:nvGrpSpPr>
          <p:cNvPr id="47" name="Nhóm 46">
            <a:extLst>
              <a:ext uri="{FF2B5EF4-FFF2-40B4-BE49-F238E27FC236}">
                <a16:creationId xmlns:a16="http://schemas.microsoft.com/office/drawing/2014/main" id="{A5043498-7252-4629-B9FE-F0178F57484D}"/>
              </a:ext>
            </a:extLst>
          </p:cNvPr>
          <p:cNvGrpSpPr/>
          <p:nvPr/>
        </p:nvGrpSpPr>
        <p:grpSpPr>
          <a:xfrm>
            <a:off x="316780" y="1493464"/>
            <a:ext cx="730473" cy="730473"/>
            <a:chOff x="1027972" y="294640"/>
            <a:chExt cx="730473" cy="730473"/>
          </a:xfrm>
        </p:grpSpPr>
        <p:sp>
          <p:nvSpPr>
            <p:cNvPr id="46" name="Hình Bầu dục 45">
              <a:extLst>
                <a:ext uri="{FF2B5EF4-FFF2-40B4-BE49-F238E27FC236}">
                  <a16:creationId xmlns:a16="http://schemas.microsoft.com/office/drawing/2014/main" id="{40118A4B-2D1E-472E-925D-291AB68BA5F5}"/>
                </a:ext>
              </a:extLst>
            </p:cNvPr>
            <p:cNvSpPr/>
            <p:nvPr/>
          </p:nvSpPr>
          <p:spPr>
            <a:xfrm>
              <a:off x="1027972" y="294640"/>
              <a:ext cx="730473" cy="73047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99" name="Hình Bầu dục 98">
              <a:hlinkClick r:id="rId24" action="ppaction://hlinksldjump"/>
              <a:extLst>
                <a:ext uri="{FF2B5EF4-FFF2-40B4-BE49-F238E27FC236}">
                  <a16:creationId xmlns:a16="http://schemas.microsoft.com/office/drawing/2014/main" id="{44B47DC0-2896-4498-9DD2-FE52612A0C0F}"/>
                </a:ext>
              </a:extLst>
            </p:cNvPr>
            <p:cNvSpPr/>
            <p:nvPr/>
          </p:nvSpPr>
          <p:spPr>
            <a:xfrm>
              <a:off x="1104172" y="370840"/>
              <a:ext cx="578073" cy="578073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1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grpSp>
        <p:nvGrpSpPr>
          <p:cNvPr id="100" name="Nhóm 99">
            <a:extLst>
              <a:ext uri="{FF2B5EF4-FFF2-40B4-BE49-F238E27FC236}">
                <a16:creationId xmlns:a16="http://schemas.microsoft.com/office/drawing/2014/main" id="{02604CB5-9B86-4B14-96EA-3DFD081A5545}"/>
              </a:ext>
            </a:extLst>
          </p:cNvPr>
          <p:cNvGrpSpPr/>
          <p:nvPr/>
        </p:nvGrpSpPr>
        <p:grpSpPr>
          <a:xfrm>
            <a:off x="1207817" y="1487744"/>
            <a:ext cx="730473" cy="730473"/>
            <a:chOff x="1027972" y="294640"/>
            <a:chExt cx="730473" cy="730473"/>
          </a:xfrm>
        </p:grpSpPr>
        <p:sp>
          <p:nvSpPr>
            <p:cNvPr id="101" name="Hình Bầu dục 100">
              <a:extLst>
                <a:ext uri="{FF2B5EF4-FFF2-40B4-BE49-F238E27FC236}">
                  <a16:creationId xmlns:a16="http://schemas.microsoft.com/office/drawing/2014/main" id="{5D7A2DB9-E194-4D14-BDCD-30815EEEB231}"/>
                </a:ext>
              </a:extLst>
            </p:cNvPr>
            <p:cNvSpPr/>
            <p:nvPr/>
          </p:nvSpPr>
          <p:spPr>
            <a:xfrm>
              <a:off x="1027972" y="294640"/>
              <a:ext cx="730473" cy="73047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02" name="Hình Bầu dục 101">
              <a:hlinkClick r:id="rId25" action="ppaction://hlinksldjump"/>
              <a:extLst>
                <a:ext uri="{FF2B5EF4-FFF2-40B4-BE49-F238E27FC236}">
                  <a16:creationId xmlns:a16="http://schemas.microsoft.com/office/drawing/2014/main" id="{68E2035F-CD4F-4016-8403-DAEC39142BFB}"/>
                </a:ext>
              </a:extLst>
            </p:cNvPr>
            <p:cNvSpPr/>
            <p:nvPr/>
          </p:nvSpPr>
          <p:spPr>
            <a:xfrm>
              <a:off x="1104172" y="370840"/>
              <a:ext cx="578073" cy="578073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grpSp>
        <p:nvGrpSpPr>
          <p:cNvPr id="103" name="Nhóm 102">
            <a:extLst>
              <a:ext uri="{FF2B5EF4-FFF2-40B4-BE49-F238E27FC236}">
                <a16:creationId xmlns:a16="http://schemas.microsoft.com/office/drawing/2014/main" id="{D2AA2399-E2A1-4070-BA63-0C45FFCA8D25}"/>
              </a:ext>
            </a:extLst>
          </p:cNvPr>
          <p:cNvGrpSpPr/>
          <p:nvPr/>
        </p:nvGrpSpPr>
        <p:grpSpPr>
          <a:xfrm>
            <a:off x="2053669" y="1510180"/>
            <a:ext cx="730473" cy="730473"/>
            <a:chOff x="1027972" y="294640"/>
            <a:chExt cx="730473" cy="730473"/>
          </a:xfrm>
        </p:grpSpPr>
        <p:sp>
          <p:nvSpPr>
            <p:cNvPr id="104" name="Hình Bầu dục 103">
              <a:extLst>
                <a:ext uri="{FF2B5EF4-FFF2-40B4-BE49-F238E27FC236}">
                  <a16:creationId xmlns:a16="http://schemas.microsoft.com/office/drawing/2014/main" id="{156B1E8A-1374-4961-9858-6A1857E3DC11}"/>
                </a:ext>
              </a:extLst>
            </p:cNvPr>
            <p:cNvSpPr/>
            <p:nvPr/>
          </p:nvSpPr>
          <p:spPr>
            <a:xfrm>
              <a:off x="1027972" y="294640"/>
              <a:ext cx="730473" cy="73047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05" name="Hình Bầu dục 104">
              <a:hlinkClick r:id="rId26" action="ppaction://hlinksldjump"/>
              <a:extLst>
                <a:ext uri="{FF2B5EF4-FFF2-40B4-BE49-F238E27FC236}">
                  <a16:creationId xmlns:a16="http://schemas.microsoft.com/office/drawing/2014/main" id="{481C8B85-B564-4E99-8BFE-8A77C46272F3}"/>
                </a:ext>
              </a:extLst>
            </p:cNvPr>
            <p:cNvSpPr/>
            <p:nvPr/>
          </p:nvSpPr>
          <p:spPr>
            <a:xfrm>
              <a:off x="1104172" y="370840"/>
              <a:ext cx="578073" cy="578073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grpSp>
        <p:nvGrpSpPr>
          <p:cNvPr id="106" name="Nhóm 105">
            <a:extLst>
              <a:ext uri="{FF2B5EF4-FFF2-40B4-BE49-F238E27FC236}">
                <a16:creationId xmlns:a16="http://schemas.microsoft.com/office/drawing/2014/main" id="{A5C56C21-9B43-4710-8923-AE6FBC7D1435}"/>
              </a:ext>
            </a:extLst>
          </p:cNvPr>
          <p:cNvGrpSpPr/>
          <p:nvPr/>
        </p:nvGrpSpPr>
        <p:grpSpPr>
          <a:xfrm>
            <a:off x="312618" y="2335799"/>
            <a:ext cx="730473" cy="730473"/>
            <a:chOff x="1027972" y="294640"/>
            <a:chExt cx="730473" cy="730473"/>
          </a:xfrm>
        </p:grpSpPr>
        <p:sp>
          <p:nvSpPr>
            <p:cNvPr id="107" name="Hình Bầu dục 106">
              <a:extLst>
                <a:ext uri="{FF2B5EF4-FFF2-40B4-BE49-F238E27FC236}">
                  <a16:creationId xmlns:a16="http://schemas.microsoft.com/office/drawing/2014/main" id="{683A1DD6-4721-457B-8610-F819CEA98ACE}"/>
                </a:ext>
              </a:extLst>
            </p:cNvPr>
            <p:cNvSpPr/>
            <p:nvPr/>
          </p:nvSpPr>
          <p:spPr>
            <a:xfrm>
              <a:off x="1027972" y="294640"/>
              <a:ext cx="730473" cy="73047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08" name="Hình Bầu dục 107">
              <a:hlinkClick r:id="rId27" action="ppaction://hlinksldjump"/>
              <a:extLst>
                <a:ext uri="{FF2B5EF4-FFF2-40B4-BE49-F238E27FC236}">
                  <a16:creationId xmlns:a16="http://schemas.microsoft.com/office/drawing/2014/main" id="{98EC836B-B4AB-4133-9F87-E8B6AEE98D63}"/>
                </a:ext>
              </a:extLst>
            </p:cNvPr>
            <p:cNvSpPr/>
            <p:nvPr/>
          </p:nvSpPr>
          <p:spPr>
            <a:xfrm>
              <a:off x="1104172" y="370840"/>
              <a:ext cx="578073" cy="578073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4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grpSp>
        <p:nvGrpSpPr>
          <p:cNvPr id="109" name="Nhóm 108">
            <a:extLst>
              <a:ext uri="{FF2B5EF4-FFF2-40B4-BE49-F238E27FC236}">
                <a16:creationId xmlns:a16="http://schemas.microsoft.com/office/drawing/2014/main" id="{F0CC5823-0195-4A4F-B0F3-C69BF3D3DF84}"/>
              </a:ext>
            </a:extLst>
          </p:cNvPr>
          <p:cNvGrpSpPr/>
          <p:nvPr/>
        </p:nvGrpSpPr>
        <p:grpSpPr>
          <a:xfrm>
            <a:off x="1193303" y="2338284"/>
            <a:ext cx="730473" cy="730473"/>
            <a:chOff x="1027972" y="294640"/>
            <a:chExt cx="730473" cy="730473"/>
          </a:xfrm>
        </p:grpSpPr>
        <p:sp>
          <p:nvSpPr>
            <p:cNvPr id="110" name="Hình Bầu dục 109">
              <a:extLst>
                <a:ext uri="{FF2B5EF4-FFF2-40B4-BE49-F238E27FC236}">
                  <a16:creationId xmlns:a16="http://schemas.microsoft.com/office/drawing/2014/main" id="{0CA070FC-09C4-43CC-9143-428EA8427660}"/>
                </a:ext>
              </a:extLst>
            </p:cNvPr>
            <p:cNvSpPr/>
            <p:nvPr/>
          </p:nvSpPr>
          <p:spPr>
            <a:xfrm>
              <a:off x="1027972" y="294640"/>
              <a:ext cx="730473" cy="73047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11" name="Hình Bầu dục 110">
              <a:hlinkClick r:id="rId28" action="ppaction://hlinksldjump"/>
              <a:extLst>
                <a:ext uri="{FF2B5EF4-FFF2-40B4-BE49-F238E27FC236}">
                  <a16:creationId xmlns:a16="http://schemas.microsoft.com/office/drawing/2014/main" id="{15885AF1-F1A7-4AC6-8AFD-155F7BCE93CD}"/>
                </a:ext>
              </a:extLst>
            </p:cNvPr>
            <p:cNvSpPr/>
            <p:nvPr/>
          </p:nvSpPr>
          <p:spPr>
            <a:xfrm>
              <a:off x="1104172" y="370840"/>
              <a:ext cx="578073" cy="578073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5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grpSp>
        <p:nvGrpSpPr>
          <p:cNvPr id="112" name="Nhóm 111">
            <a:extLst>
              <a:ext uri="{FF2B5EF4-FFF2-40B4-BE49-F238E27FC236}">
                <a16:creationId xmlns:a16="http://schemas.microsoft.com/office/drawing/2014/main" id="{FAB8A263-C192-4E20-B6D4-BE528EB707BB}"/>
              </a:ext>
            </a:extLst>
          </p:cNvPr>
          <p:cNvGrpSpPr/>
          <p:nvPr/>
        </p:nvGrpSpPr>
        <p:grpSpPr>
          <a:xfrm>
            <a:off x="2098791" y="2366726"/>
            <a:ext cx="730473" cy="730473"/>
            <a:chOff x="1027972" y="294640"/>
            <a:chExt cx="730473" cy="730473"/>
          </a:xfrm>
        </p:grpSpPr>
        <p:sp>
          <p:nvSpPr>
            <p:cNvPr id="113" name="Hình Bầu dục 112">
              <a:extLst>
                <a:ext uri="{FF2B5EF4-FFF2-40B4-BE49-F238E27FC236}">
                  <a16:creationId xmlns:a16="http://schemas.microsoft.com/office/drawing/2014/main" id="{AC2C579E-B3C2-4242-8473-3CD5F6A2C560}"/>
                </a:ext>
              </a:extLst>
            </p:cNvPr>
            <p:cNvSpPr/>
            <p:nvPr/>
          </p:nvSpPr>
          <p:spPr>
            <a:xfrm>
              <a:off x="1027972" y="294640"/>
              <a:ext cx="730473" cy="73047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14" name="Hình Bầu dục 113">
              <a:hlinkClick r:id="rId29" action="ppaction://hlinksldjump"/>
              <a:extLst>
                <a:ext uri="{FF2B5EF4-FFF2-40B4-BE49-F238E27FC236}">
                  <a16:creationId xmlns:a16="http://schemas.microsoft.com/office/drawing/2014/main" id="{63111D3B-CA69-4E08-B522-316EAE993775}"/>
                </a:ext>
              </a:extLst>
            </p:cNvPr>
            <p:cNvSpPr/>
            <p:nvPr/>
          </p:nvSpPr>
          <p:spPr>
            <a:xfrm>
              <a:off x="1104172" y="370840"/>
              <a:ext cx="578073" cy="578073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6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grpSp>
        <p:nvGrpSpPr>
          <p:cNvPr id="115" name="Nhóm 114">
            <a:extLst>
              <a:ext uri="{FF2B5EF4-FFF2-40B4-BE49-F238E27FC236}">
                <a16:creationId xmlns:a16="http://schemas.microsoft.com/office/drawing/2014/main" id="{B52C5742-31B2-4DC4-BD65-D649E45E3350}"/>
              </a:ext>
            </a:extLst>
          </p:cNvPr>
          <p:cNvGrpSpPr/>
          <p:nvPr/>
        </p:nvGrpSpPr>
        <p:grpSpPr>
          <a:xfrm>
            <a:off x="261376" y="3223153"/>
            <a:ext cx="730473" cy="730473"/>
            <a:chOff x="1027972" y="294640"/>
            <a:chExt cx="730473" cy="730473"/>
          </a:xfrm>
        </p:grpSpPr>
        <p:sp>
          <p:nvSpPr>
            <p:cNvPr id="116" name="Hình Bầu dục 115">
              <a:extLst>
                <a:ext uri="{FF2B5EF4-FFF2-40B4-BE49-F238E27FC236}">
                  <a16:creationId xmlns:a16="http://schemas.microsoft.com/office/drawing/2014/main" id="{AA729FE5-B2BD-4879-9691-BB7950070365}"/>
                </a:ext>
              </a:extLst>
            </p:cNvPr>
            <p:cNvSpPr/>
            <p:nvPr/>
          </p:nvSpPr>
          <p:spPr>
            <a:xfrm>
              <a:off x="1027972" y="294640"/>
              <a:ext cx="730473" cy="73047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17" name="Hình Bầu dục 116">
              <a:hlinkClick r:id="rId30" action="ppaction://hlinksldjump"/>
              <a:extLst>
                <a:ext uri="{FF2B5EF4-FFF2-40B4-BE49-F238E27FC236}">
                  <a16:creationId xmlns:a16="http://schemas.microsoft.com/office/drawing/2014/main" id="{0D3E7ED9-B7B0-4D67-9782-7FB4E3F7E3F4}"/>
                </a:ext>
              </a:extLst>
            </p:cNvPr>
            <p:cNvSpPr/>
            <p:nvPr/>
          </p:nvSpPr>
          <p:spPr>
            <a:xfrm>
              <a:off x="1104172" y="370840"/>
              <a:ext cx="578073" cy="578073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7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grpSp>
        <p:nvGrpSpPr>
          <p:cNvPr id="118" name="Nhóm 117">
            <a:extLst>
              <a:ext uri="{FF2B5EF4-FFF2-40B4-BE49-F238E27FC236}">
                <a16:creationId xmlns:a16="http://schemas.microsoft.com/office/drawing/2014/main" id="{CDB9C68F-E8C7-45CA-9EB0-668B1175DE29}"/>
              </a:ext>
            </a:extLst>
          </p:cNvPr>
          <p:cNvGrpSpPr/>
          <p:nvPr/>
        </p:nvGrpSpPr>
        <p:grpSpPr>
          <a:xfrm>
            <a:off x="1190144" y="3262807"/>
            <a:ext cx="730473" cy="730473"/>
            <a:chOff x="1027972" y="294640"/>
            <a:chExt cx="730473" cy="730473"/>
          </a:xfrm>
        </p:grpSpPr>
        <p:sp>
          <p:nvSpPr>
            <p:cNvPr id="119" name="Hình Bầu dục 118">
              <a:extLst>
                <a:ext uri="{FF2B5EF4-FFF2-40B4-BE49-F238E27FC236}">
                  <a16:creationId xmlns:a16="http://schemas.microsoft.com/office/drawing/2014/main" id="{40376D65-29B7-4887-BE0C-B87EA5590386}"/>
                </a:ext>
              </a:extLst>
            </p:cNvPr>
            <p:cNvSpPr/>
            <p:nvPr/>
          </p:nvSpPr>
          <p:spPr>
            <a:xfrm>
              <a:off x="1027972" y="294640"/>
              <a:ext cx="730473" cy="73047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20" name="Hình Bầu dục 119">
              <a:hlinkClick r:id="rId31" action="ppaction://hlinksldjump"/>
              <a:extLst>
                <a:ext uri="{FF2B5EF4-FFF2-40B4-BE49-F238E27FC236}">
                  <a16:creationId xmlns:a16="http://schemas.microsoft.com/office/drawing/2014/main" id="{78FBE064-1967-4D30-B004-24CC168E8C0B}"/>
                </a:ext>
              </a:extLst>
            </p:cNvPr>
            <p:cNvSpPr/>
            <p:nvPr/>
          </p:nvSpPr>
          <p:spPr>
            <a:xfrm>
              <a:off x="1104172" y="370840"/>
              <a:ext cx="578073" cy="578073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8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pic>
        <p:nvPicPr>
          <p:cNvPr id="121" name="Picture 8">
            <a:extLst>
              <a:ext uri="{FF2B5EF4-FFF2-40B4-BE49-F238E27FC236}">
                <a16:creationId xmlns:a16="http://schemas.microsoft.com/office/drawing/2014/main" id="{14A167B8-2241-4990-BA36-2BFC5A7121A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983" y="5705754"/>
            <a:ext cx="1148101" cy="1417655"/>
          </a:xfrm>
          <a:prstGeom prst="rect">
            <a:avLst/>
          </a:prstGeom>
        </p:spPr>
      </p:pic>
      <p:pic>
        <p:nvPicPr>
          <p:cNvPr id="122" name="Picture 8">
            <a:extLst>
              <a:ext uri="{FF2B5EF4-FFF2-40B4-BE49-F238E27FC236}">
                <a16:creationId xmlns:a16="http://schemas.microsoft.com/office/drawing/2014/main" id="{86391FBB-6E7D-4B9D-8275-926B2617036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99355" l="0" r="983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89" y="5682005"/>
            <a:ext cx="869335" cy="1141923"/>
          </a:xfrm>
          <a:prstGeom prst="rect">
            <a:avLst/>
          </a:prstGeom>
        </p:spPr>
      </p:pic>
      <p:pic>
        <p:nvPicPr>
          <p:cNvPr id="123" name="Picture 8">
            <a:extLst>
              <a:ext uri="{FF2B5EF4-FFF2-40B4-BE49-F238E27FC236}">
                <a16:creationId xmlns:a16="http://schemas.microsoft.com/office/drawing/2014/main" id="{9E464500-1DEC-4C83-AC34-58C89CEAFBC5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>
                        <a14:foregroundMark x1="50000" y1="17391" x2="48246" y2="52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824" y="5529405"/>
            <a:ext cx="1195450" cy="1447124"/>
          </a:xfrm>
          <a:prstGeom prst="rect">
            <a:avLst/>
          </a:prstGeom>
        </p:spPr>
      </p:pic>
      <p:pic>
        <p:nvPicPr>
          <p:cNvPr id="124" name="Picture 9">
            <a:extLst>
              <a:ext uri="{FF2B5EF4-FFF2-40B4-BE49-F238E27FC236}">
                <a16:creationId xmlns:a16="http://schemas.microsoft.com/office/drawing/2014/main" id="{1B44F4E9-99C0-46D3-B1CD-B95A2115E670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639" y="5591668"/>
            <a:ext cx="915768" cy="1361706"/>
          </a:xfrm>
          <a:prstGeom prst="rect">
            <a:avLst/>
          </a:prstGeom>
        </p:spPr>
      </p:pic>
      <p:grpSp>
        <p:nvGrpSpPr>
          <p:cNvPr id="140" name="Nhóm 117">
            <a:extLst>
              <a:ext uri="{FF2B5EF4-FFF2-40B4-BE49-F238E27FC236}">
                <a16:creationId xmlns:a16="http://schemas.microsoft.com/office/drawing/2014/main" id="{36CF3EB8-C63D-4F21-98FA-32D84F082B24}"/>
              </a:ext>
            </a:extLst>
          </p:cNvPr>
          <p:cNvGrpSpPr/>
          <p:nvPr/>
        </p:nvGrpSpPr>
        <p:grpSpPr>
          <a:xfrm>
            <a:off x="2097638" y="3270425"/>
            <a:ext cx="730473" cy="730473"/>
            <a:chOff x="1027972" y="294640"/>
            <a:chExt cx="730473" cy="730473"/>
          </a:xfrm>
        </p:grpSpPr>
        <p:sp>
          <p:nvSpPr>
            <p:cNvPr id="141" name="Hình Bầu dục 118">
              <a:extLst>
                <a:ext uri="{FF2B5EF4-FFF2-40B4-BE49-F238E27FC236}">
                  <a16:creationId xmlns:a16="http://schemas.microsoft.com/office/drawing/2014/main" id="{BBDD92A5-6392-4A79-A1A3-6EAEE9ADDA23}"/>
                </a:ext>
              </a:extLst>
            </p:cNvPr>
            <p:cNvSpPr/>
            <p:nvPr/>
          </p:nvSpPr>
          <p:spPr>
            <a:xfrm>
              <a:off x="1027972" y="294640"/>
              <a:ext cx="730473" cy="73047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42" name="Hình Bầu dục 119">
              <a:hlinkClick r:id="rId40" action="ppaction://hlinksldjump"/>
              <a:extLst>
                <a:ext uri="{FF2B5EF4-FFF2-40B4-BE49-F238E27FC236}">
                  <a16:creationId xmlns:a16="http://schemas.microsoft.com/office/drawing/2014/main" id="{BED4822A-43A0-4C1A-B553-950C1CD59C6E}"/>
                </a:ext>
              </a:extLst>
            </p:cNvPr>
            <p:cNvSpPr/>
            <p:nvPr/>
          </p:nvSpPr>
          <p:spPr>
            <a:xfrm>
              <a:off x="1104172" y="370840"/>
              <a:ext cx="578073" cy="578073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9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grpSp>
        <p:nvGrpSpPr>
          <p:cNvPr id="146" name="Nhóm 108">
            <a:extLst>
              <a:ext uri="{FF2B5EF4-FFF2-40B4-BE49-F238E27FC236}">
                <a16:creationId xmlns:a16="http://schemas.microsoft.com/office/drawing/2014/main" id="{573AFAFE-777B-449C-9074-02F4B5BC8F1F}"/>
              </a:ext>
            </a:extLst>
          </p:cNvPr>
          <p:cNvGrpSpPr/>
          <p:nvPr/>
        </p:nvGrpSpPr>
        <p:grpSpPr>
          <a:xfrm>
            <a:off x="1168093" y="4088427"/>
            <a:ext cx="730473" cy="730473"/>
            <a:chOff x="1027972" y="294640"/>
            <a:chExt cx="730473" cy="730473"/>
          </a:xfrm>
        </p:grpSpPr>
        <p:sp>
          <p:nvSpPr>
            <p:cNvPr id="147" name="Hình Bầu dục 109">
              <a:extLst>
                <a:ext uri="{FF2B5EF4-FFF2-40B4-BE49-F238E27FC236}">
                  <a16:creationId xmlns:a16="http://schemas.microsoft.com/office/drawing/2014/main" id="{10C5CFD1-25A4-4EEE-AA99-B409AD3370C9}"/>
                </a:ext>
              </a:extLst>
            </p:cNvPr>
            <p:cNvSpPr/>
            <p:nvPr/>
          </p:nvSpPr>
          <p:spPr>
            <a:xfrm>
              <a:off x="1027972" y="294640"/>
              <a:ext cx="730473" cy="73047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48" name="Hình Bầu dục 110">
              <a:hlinkClick r:id="rId30" action="ppaction://hlinksldjump"/>
              <a:extLst>
                <a:ext uri="{FF2B5EF4-FFF2-40B4-BE49-F238E27FC236}">
                  <a16:creationId xmlns:a16="http://schemas.microsoft.com/office/drawing/2014/main" id="{21C0CDA7-1698-4FAF-8CC1-BA677CF8F595}"/>
                </a:ext>
              </a:extLst>
            </p:cNvPr>
            <p:cNvSpPr/>
            <p:nvPr/>
          </p:nvSpPr>
          <p:spPr>
            <a:xfrm>
              <a:off x="1104172" y="370840"/>
              <a:ext cx="578073" cy="578073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grpSp>
        <p:nvGrpSpPr>
          <p:cNvPr id="149" name="Nhóm 111">
            <a:extLst>
              <a:ext uri="{FF2B5EF4-FFF2-40B4-BE49-F238E27FC236}">
                <a16:creationId xmlns:a16="http://schemas.microsoft.com/office/drawing/2014/main" id="{12337C8B-ABED-4211-95F2-8D8AD2DE8E22}"/>
              </a:ext>
            </a:extLst>
          </p:cNvPr>
          <p:cNvGrpSpPr/>
          <p:nvPr/>
        </p:nvGrpSpPr>
        <p:grpSpPr>
          <a:xfrm>
            <a:off x="2073581" y="4116869"/>
            <a:ext cx="730473" cy="730473"/>
            <a:chOff x="1027972" y="294640"/>
            <a:chExt cx="730473" cy="730473"/>
          </a:xfrm>
        </p:grpSpPr>
        <p:sp>
          <p:nvSpPr>
            <p:cNvPr id="150" name="Hình Bầu dục 112">
              <a:extLst>
                <a:ext uri="{FF2B5EF4-FFF2-40B4-BE49-F238E27FC236}">
                  <a16:creationId xmlns:a16="http://schemas.microsoft.com/office/drawing/2014/main" id="{034E15EF-521B-4AC0-9757-05EDFD57C64C}"/>
                </a:ext>
              </a:extLst>
            </p:cNvPr>
            <p:cNvSpPr/>
            <p:nvPr/>
          </p:nvSpPr>
          <p:spPr>
            <a:xfrm>
              <a:off x="1027972" y="294640"/>
              <a:ext cx="730473" cy="73047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51" name="Hình Bầu dục 113">
              <a:hlinkClick r:id="rId31" action="ppaction://hlinksldjump"/>
              <a:extLst>
                <a:ext uri="{FF2B5EF4-FFF2-40B4-BE49-F238E27FC236}">
                  <a16:creationId xmlns:a16="http://schemas.microsoft.com/office/drawing/2014/main" id="{C18FE2D3-5043-40D0-BB7D-57E56ACA863D}"/>
                </a:ext>
              </a:extLst>
            </p:cNvPr>
            <p:cNvSpPr/>
            <p:nvPr/>
          </p:nvSpPr>
          <p:spPr>
            <a:xfrm>
              <a:off x="1104172" y="370840"/>
              <a:ext cx="578073" cy="578073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grpSp>
        <p:nvGrpSpPr>
          <p:cNvPr id="152" name="Nhóm 114">
            <a:extLst>
              <a:ext uri="{FF2B5EF4-FFF2-40B4-BE49-F238E27FC236}">
                <a16:creationId xmlns:a16="http://schemas.microsoft.com/office/drawing/2014/main" id="{58DFB6C9-AE2F-40F2-BA40-AD3DCF91AA6A}"/>
              </a:ext>
            </a:extLst>
          </p:cNvPr>
          <p:cNvGrpSpPr/>
          <p:nvPr/>
        </p:nvGrpSpPr>
        <p:grpSpPr>
          <a:xfrm>
            <a:off x="236166" y="4973296"/>
            <a:ext cx="730473" cy="730473"/>
            <a:chOff x="1027972" y="294640"/>
            <a:chExt cx="730473" cy="730473"/>
          </a:xfrm>
        </p:grpSpPr>
        <p:sp>
          <p:nvSpPr>
            <p:cNvPr id="153" name="Hình Bầu dục 115">
              <a:extLst>
                <a:ext uri="{FF2B5EF4-FFF2-40B4-BE49-F238E27FC236}">
                  <a16:creationId xmlns:a16="http://schemas.microsoft.com/office/drawing/2014/main" id="{E1AD2663-92C0-4F60-813E-618024071E2C}"/>
                </a:ext>
              </a:extLst>
            </p:cNvPr>
            <p:cNvSpPr/>
            <p:nvPr/>
          </p:nvSpPr>
          <p:spPr>
            <a:xfrm>
              <a:off x="1027972" y="294640"/>
              <a:ext cx="730473" cy="73047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54" name="Hình Bầu dục 116">
              <a:hlinkClick r:id="rId41" action="ppaction://hlinksldjump"/>
              <a:extLst>
                <a:ext uri="{FF2B5EF4-FFF2-40B4-BE49-F238E27FC236}">
                  <a16:creationId xmlns:a16="http://schemas.microsoft.com/office/drawing/2014/main" id="{BAB0B262-6F94-4938-8AC6-DA21103718B3}"/>
                </a:ext>
              </a:extLst>
            </p:cNvPr>
            <p:cNvSpPr/>
            <p:nvPr/>
          </p:nvSpPr>
          <p:spPr>
            <a:xfrm>
              <a:off x="1104172" y="370840"/>
              <a:ext cx="578073" cy="578073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grpSp>
        <p:nvGrpSpPr>
          <p:cNvPr id="155" name="Nhóm 117">
            <a:extLst>
              <a:ext uri="{FF2B5EF4-FFF2-40B4-BE49-F238E27FC236}">
                <a16:creationId xmlns:a16="http://schemas.microsoft.com/office/drawing/2014/main" id="{88DEA577-0769-40EA-8757-70AC614673B5}"/>
              </a:ext>
            </a:extLst>
          </p:cNvPr>
          <p:cNvGrpSpPr/>
          <p:nvPr/>
        </p:nvGrpSpPr>
        <p:grpSpPr>
          <a:xfrm>
            <a:off x="1164934" y="5012950"/>
            <a:ext cx="730473" cy="730473"/>
            <a:chOff x="1027972" y="294640"/>
            <a:chExt cx="730473" cy="730473"/>
          </a:xfrm>
        </p:grpSpPr>
        <p:sp>
          <p:nvSpPr>
            <p:cNvPr id="156" name="Hình Bầu dục 118">
              <a:extLst>
                <a:ext uri="{FF2B5EF4-FFF2-40B4-BE49-F238E27FC236}">
                  <a16:creationId xmlns:a16="http://schemas.microsoft.com/office/drawing/2014/main" id="{738E0352-4537-4046-AF6D-D84E816D1BEC}"/>
                </a:ext>
              </a:extLst>
            </p:cNvPr>
            <p:cNvSpPr/>
            <p:nvPr/>
          </p:nvSpPr>
          <p:spPr>
            <a:xfrm>
              <a:off x="1027972" y="294640"/>
              <a:ext cx="730473" cy="73047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57" name="Hình Bầu dục 119">
              <a:hlinkClick r:id="rId42" action="ppaction://hlinksldjump"/>
              <a:extLst>
                <a:ext uri="{FF2B5EF4-FFF2-40B4-BE49-F238E27FC236}">
                  <a16:creationId xmlns:a16="http://schemas.microsoft.com/office/drawing/2014/main" id="{7F1AD65F-939E-44B2-A299-2314CC441B3F}"/>
                </a:ext>
              </a:extLst>
            </p:cNvPr>
            <p:cNvSpPr/>
            <p:nvPr/>
          </p:nvSpPr>
          <p:spPr>
            <a:xfrm>
              <a:off x="1104172" y="370840"/>
              <a:ext cx="578073" cy="578073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grpSp>
        <p:nvGrpSpPr>
          <p:cNvPr id="158" name="Nhóm 117">
            <a:extLst>
              <a:ext uri="{FF2B5EF4-FFF2-40B4-BE49-F238E27FC236}">
                <a16:creationId xmlns:a16="http://schemas.microsoft.com/office/drawing/2014/main" id="{B4264565-36A1-4F31-B8EF-455C1A13393E}"/>
              </a:ext>
            </a:extLst>
          </p:cNvPr>
          <p:cNvGrpSpPr/>
          <p:nvPr/>
        </p:nvGrpSpPr>
        <p:grpSpPr>
          <a:xfrm>
            <a:off x="2072428" y="5020568"/>
            <a:ext cx="730473" cy="730473"/>
            <a:chOff x="1027972" y="294640"/>
            <a:chExt cx="730473" cy="730473"/>
          </a:xfrm>
        </p:grpSpPr>
        <p:sp>
          <p:nvSpPr>
            <p:cNvPr id="159" name="Hình Bầu dục 118">
              <a:extLst>
                <a:ext uri="{FF2B5EF4-FFF2-40B4-BE49-F238E27FC236}">
                  <a16:creationId xmlns:a16="http://schemas.microsoft.com/office/drawing/2014/main" id="{714EC723-E6E6-432B-AA9E-8FD8E50044B4}"/>
                </a:ext>
              </a:extLst>
            </p:cNvPr>
            <p:cNvSpPr/>
            <p:nvPr/>
          </p:nvSpPr>
          <p:spPr>
            <a:xfrm>
              <a:off x="1027972" y="294640"/>
              <a:ext cx="730473" cy="73047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60" name="Hình Bầu dục 119">
              <a:hlinkClick r:id="rId42" action="ppaction://hlinksldjump"/>
              <a:extLst>
                <a:ext uri="{FF2B5EF4-FFF2-40B4-BE49-F238E27FC236}">
                  <a16:creationId xmlns:a16="http://schemas.microsoft.com/office/drawing/2014/main" id="{5064CAFB-C34B-4665-8552-6BDC8B47ED99}"/>
                </a:ext>
              </a:extLst>
            </p:cNvPr>
            <p:cNvSpPr/>
            <p:nvPr/>
          </p:nvSpPr>
          <p:spPr>
            <a:xfrm>
              <a:off x="1104172" y="370840"/>
              <a:ext cx="578073" cy="578073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grpSp>
        <p:nvGrpSpPr>
          <p:cNvPr id="161" name="Nhóm 114">
            <a:extLst>
              <a:ext uri="{FF2B5EF4-FFF2-40B4-BE49-F238E27FC236}">
                <a16:creationId xmlns:a16="http://schemas.microsoft.com/office/drawing/2014/main" id="{5E5F9DF3-5043-4C3E-8186-ED53ADBE3A59}"/>
              </a:ext>
            </a:extLst>
          </p:cNvPr>
          <p:cNvGrpSpPr/>
          <p:nvPr/>
        </p:nvGrpSpPr>
        <p:grpSpPr>
          <a:xfrm>
            <a:off x="253948" y="4058577"/>
            <a:ext cx="730473" cy="730473"/>
            <a:chOff x="1027972" y="294640"/>
            <a:chExt cx="730473" cy="730473"/>
          </a:xfrm>
        </p:grpSpPr>
        <p:sp>
          <p:nvSpPr>
            <p:cNvPr id="162" name="Hình Bầu dục 115">
              <a:extLst>
                <a:ext uri="{FF2B5EF4-FFF2-40B4-BE49-F238E27FC236}">
                  <a16:creationId xmlns:a16="http://schemas.microsoft.com/office/drawing/2014/main" id="{9B6B92F6-0116-4CB3-A853-1CD519BE4EE1}"/>
                </a:ext>
              </a:extLst>
            </p:cNvPr>
            <p:cNvSpPr/>
            <p:nvPr/>
          </p:nvSpPr>
          <p:spPr>
            <a:xfrm>
              <a:off x="1027972" y="294640"/>
              <a:ext cx="730473" cy="73047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63" name="Hình Bầu dục 116">
              <a:hlinkClick r:id="rId41" action="ppaction://hlinksldjump"/>
              <a:extLst>
                <a:ext uri="{FF2B5EF4-FFF2-40B4-BE49-F238E27FC236}">
                  <a16:creationId xmlns:a16="http://schemas.microsoft.com/office/drawing/2014/main" id="{0CC8B9B5-1F3E-4484-A54F-34B5085A42B0}"/>
                </a:ext>
              </a:extLst>
            </p:cNvPr>
            <p:cNvSpPr/>
            <p:nvPr/>
          </p:nvSpPr>
          <p:spPr>
            <a:xfrm>
              <a:off x="1104172" y="370840"/>
              <a:ext cx="578073" cy="578073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10" name="TextBox 9">
            <a:hlinkClick r:id="rId41" action="ppaction://hlinksldjump"/>
            <a:extLst>
              <a:ext uri="{FF2B5EF4-FFF2-40B4-BE49-F238E27FC236}">
                <a16:creationId xmlns:a16="http://schemas.microsoft.com/office/drawing/2014/main" id="{5BE420CC-6BE2-4C23-873B-BE5494385F3C}"/>
              </a:ext>
            </a:extLst>
          </p:cNvPr>
          <p:cNvSpPr txBox="1"/>
          <p:nvPr/>
        </p:nvSpPr>
        <p:spPr>
          <a:xfrm>
            <a:off x="303191" y="4111758"/>
            <a:ext cx="83257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/>
                <a:ea typeface="+mn-ea"/>
                <a:cs typeface="+mn-cs"/>
              </a:rPr>
              <a:t>10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4" name="TextBox 163">
            <a:hlinkClick r:id="rId42" action="ppaction://hlinksldjump"/>
            <a:extLst>
              <a:ext uri="{FF2B5EF4-FFF2-40B4-BE49-F238E27FC236}">
                <a16:creationId xmlns:a16="http://schemas.microsoft.com/office/drawing/2014/main" id="{F573D7C5-3A22-48F9-9F99-AAC399F51710}"/>
              </a:ext>
            </a:extLst>
          </p:cNvPr>
          <p:cNvSpPr txBox="1"/>
          <p:nvPr/>
        </p:nvSpPr>
        <p:spPr>
          <a:xfrm>
            <a:off x="1210283" y="4114764"/>
            <a:ext cx="83257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/>
                <a:ea typeface="+mn-ea"/>
                <a:cs typeface="+mn-cs"/>
              </a:rPr>
              <a:t>11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5" name="TextBox 164">
            <a:hlinkClick r:id="rId43" action="ppaction://hlinksldjump"/>
            <a:extLst>
              <a:ext uri="{FF2B5EF4-FFF2-40B4-BE49-F238E27FC236}">
                <a16:creationId xmlns:a16="http://schemas.microsoft.com/office/drawing/2014/main" id="{7182C7D7-2CA7-48C4-BE44-53B7DCC8A83D}"/>
              </a:ext>
            </a:extLst>
          </p:cNvPr>
          <p:cNvSpPr txBox="1"/>
          <p:nvPr/>
        </p:nvSpPr>
        <p:spPr>
          <a:xfrm>
            <a:off x="2124855" y="4148192"/>
            <a:ext cx="83257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/>
                <a:ea typeface="+mn-ea"/>
                <a:cs typeface="+mn-cs"/>
              </a:rPr>
              <a:t>12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6" name="TextBox 165">
            <a:hlinkClick r:id="rId44" action="ppaction://hlinksldjump"/>
            <a:extLst>
              <a:ext uri="{FF2B5EF4-FFF2-40B4-BE49-F238E27FC236}">
                <a16:creationId xmlns:a16="http://schemas.microsoft.com/office/drawing/2014/main" id="{F7391493-378B-48AA-8F67-8F7657EF95AC}"/>
              </a:ext>
            </a:extLst>
          </p:cNvPr>
          <p:cNvSpPr txBox="1"/>
          <p:nvPr/>
        </p:nvSpPr>
        <p:spPr>
          <a:xfrm>
            <a:off x="282268" y="5019244"/>
            <a:ext cx="83257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/>
                <a:ea typeface="+mn-ea"/>
                <a:cs typeface="+mn-cs"/>
              </a:rPr>
              <a:t>13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7" name="TextBox 166">
            <a:hlinkClick r:id="rId45" action="ppaction://hlinksldjump"/>
            <a:extLst>
              <a:ext uri="{FF2B5EF4-FFF2-40B4-BE49-F238E27FC236}">
                <a16:creationId xmlns:a16="http://schemas.microsoft.com/office/drawing/2014/main" id="{40D5B5E6-1061-4BD3-BD70-29F09323CDB3}"/>
              </a:ext>
            </a:extLst>
          </p:cNvPr>
          <p:cNvSpPr txBox="1"/>
          <p:nvPr/>
        </p:nvSpPr>
        <p:spPr>
          <a:xfrm>
            <a:off x="1224886" y="5049048"/>
            <a:ext cx="83257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/>
                <a:ea typeface="+mn-ea"/>
                <a:cs typeface="+mn-cs"/>
              </a:rPr>
              <a:t>14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8" name="TextBox 167">
            <a:hlinkClick r:id="" action="ppaction://noaction"/>
            <a:extLst>
              <a:ext uri="{FF2B5EF4-FFF2-40B4-BE49-F238E27FC236}">
                <a16:creationId xmlns:a16="http://schemas.microsoft.com/office/drawing/2014/main" id="{B6404461-82CA-4084-B4BA-2036BDF40FD8}"/>
              </a:ext>
            </a:extLst>
          </p:cNvPr>
          <p:cNvSpPr txBox="1"/>
          <p:nvPr/>
        </p:nvSpPr>
        <p:spPr>
          <a:xfrm>
            <a:off x="2139091" y="5049048"/>
            <a:ext cx="83257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/>
                <a:ea typeface="+mn-ea"/>
                <a:cs typeface="+mn-cs"/>
              </a:rPr>
              <a:t>15</a:t>
            </a:r>
            <a:endParaRPr kumimoji="0" lang="vi-VN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89341C0-0CE6-4094-8392-F1C21538F6C1}"/>
              </a:ext>
            </a:extLst>
          </p:cNvPr>
          <p:cNvGrpSpPr/>
          <p:nvPr/>
        </p:nvGrpSpPr>
        <p:grpSpPr>
          <a:xfrm>
            <a:off x="3790005" y="1086345"/>
            <a:ext cx="4769001" cy="4681127"/>
            <a:chOff x="3758875" y="1057596"/>
            <a:chExt cx="4769001" cy="468112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83EA75B-676C-445B-9627-ED55C2B1D2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6"/>
            <a:srcRect l="-401" t="17474" r="45326" b="8675"/>
            <a:stretch/>
          </p:blipFill>
          <p:spPr>
            <a:xfrm>
              <a:off x="3758875" y="1057596"/>
              <a:ext cx="4769001" cy="4681127"/>
            </a:xfrm>
            <a:prstGeom prst="ellipse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752EF0A-0E63-4B71-A9C6-4E49D8CFFBAE}"/>
                </a:ext>
              </a:extLst>
            </p:cNvPr>
            <p:cNvGrpSpPr/>
            <p:nvPr/>
          </p:nvGrpSpPr>
          <p:grpSpPr>
            <a:xfrm>
              <a:off x="4015936" y="1290001"/>
              <a:ext cx="4237975" cy="4257564"/>
              <a:chOff x="4017599" y="1289700"/>
              <a:chExt cx="4237975" cy="4257564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D1F563E-AC82-47FA-A7E3-7244962213BB}"/>
                  </a:ext>
                </a:extLst>
              </p:cNvPr>
              <p:cNvSpPr txBox="1"/>
              <p:nvPr/>
            </p:nvSpPr>
            <p:spPr>
              <a:xfrm rot="20766113">
                <a:off x="5365346" y="1289700"/>
                <a:ext cx="94460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Câu 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1</a:t>
                </a: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A36F6C2B-9559-4D38-9C27-82A115BB8FE5}"/>
                  </a:ext>
                </a:extLst>
              </p:cNvPr>
              <p:cNvSpPr txBox="1"/>
              <p:nvPr/>
            </p:nvSpPr>
            <p:spPr>
              <a:xfrm rot="309037">
                <a:off x="6079737" y="1324103"/>
                <a:ext cx="88987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Câu 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2</a:t>
                </a: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99751090-FF9F-48A7-8363-CF640113D8E9}"/>
                  </a:ext>
                </a:extLst>
              </p:cNvPr>
              <p:cNvSpPr txBox="1"/>
              <p:nvPr/>
            </p:nvSpPr>
            <p:spPr>
              <a:xfrm rot="2603730">
                <a:off x="6773794" y="1644128"/>
                <a:ext cx="88597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Câu 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3</a:t>
                </a: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1F7BCE27-146F-47EB-AC6F-A5D19971FDAF}"/>
                  </a:ext>
                </a:extLst>
              </p:cNvPr>
              <p:cNvSpPr txBox="1"/>
              <p:nvPr/>
            </p:nvSpPr>
            <p:spPr>
              <a:xfrm rot="3647146">
                <a:off x="7130512" y="2155258"/>
                <a:ext cx="8890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Câu 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4</a:t>
                </a: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6524F51D-F8CC-43E5-B0B0-1B539D89BE38}"/>
                  </a:ext>
                </a:extLst>
              </p:cNvPr>
              <p:cNvSpPr txBox="1"/>
              <p:nvPr/>
            </p:nvSpPr>
            <p:spPr>
              <a:xfrm rot="4940896">
                <a:off x="7346592" y="2840948"/>
                <a:ext cx="86385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Câu 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5</a:t>
                </a: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4FAEB3DE-0DE8-4E1D-B20D-9D172338936F}"/>
                  </a:ext>
                </a:extLst>
              </p:cNvPr>
              <p:cNvSpPr txBox="1"/>
              <p:nvPr/>
            </p:nvSpPr>
            <p:spPr>
              <a:xfrm rot="6345666">
                <a:off x="7230590" y="3485262"/>
                <a:ext cx="89248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Câu 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6</a:t>
                </a: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31F6CCF1-B9F8-4845-8839-3E41F30CE085}"/>
                  </a:ext>
                </a:extLst>
              </p:cNvPr>
              <p:cNvSpPr txBox="1"/>
              <p:nvPr/>
            </p:nvSpPr>
            <p:spPr>
              <a:xfrm rot="7505182">
                <a:off x="6859459" y="3960492"/>
                <a:ext cx="87346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Câu 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7</a:t>
                </a: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CE1341B5-AC76-476A-8FD3-CE6C4C7A9D58}"/>
                  </a:ext>
                </a:extLst>
              </p:cNvPr>
              <p:cNvSpPr txBox="1"/>
              <p:nvPr/>
            </p:nvSpPr>
            <p:spPr>
              <a:xfrm rot="9092324">
                <a:off x="6340899" y="4407825"/>
                <a:ext cx="84549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Câu 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8</a:t>
                </a: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DC8F4BEA-CCD2-4C4E-B58C-E9C3E727A189}"/>
                  </a:ext>
                </a:extLst>
              </p:cNvPr>
              <p:cNvSpPr txBox="1"/>
              <p:nvPr/>
            </p:nvSpPr>
            <p:spPr>
              <a:xfrm rot="10800000">
                <a:off x="5717085" y="4593157"/>
                <a:ext cx="82029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Câu 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9</a:t>
                </a: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2A78325B-54E7-489F-978C-39735BBFA4F1}"/>
                  </a:ext>
                </a:extLst>
              </p:cNvPr>
              <p:cNvSpPr txBox="1"/>
              <p:nvPr/>
            </p:nvSpPr>
            <p:spPr>
              <a:xfrm rot="12104931">
                <a:off x="5007016" y="4413044"/>
                <a:ext cx="873865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Câu 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10</a:t>
                </a: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951F3580-1E03-42B4-8E87-EE408B9D92DE}"/>
                  </a:ext>
                </a:extLst>
              </p:cNvPr>
              <p:cNvSpPr txBox="1"/>
              <p:nvPr/>
            </p:nvSpPr>
            <p:spPr>
              <a:xfrm rot="13785275">
                <a:off x="4436454" y="3954329"/>
                <a:ext cx="93105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Câu 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11</a:t>
                </a: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EEA418C7-DEE3-4A8F-9F19-D3CAEBCB65EF}"/>
                  </a:ext>
                </a:extLst>
              </p:cNvPr>
              <p:cNvSpPr txBox="1"/>
              <p:nvPr/>
            </p:nvSpPr>
            <p:spPr>
              <a:xfrm rot="14946508">
                <a:off x="4177209" y="3416314"/>
                <a:ext cx="89879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Câu 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12</a:t>
                </a: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5EEE0A7D-BC90-4D5A-BC86-1B9CBADFA5C4}"/>
                  </a:ext>
                </a:extLst>
              </p:cNvPr>
              <p:cNvSpPr txBox="1"/>
              <p:nvPr/>
            </p:nvSpPr>
            <p:spPr>
              <a:xfrm rot="16387979">
                <a:off x="4032493" y="2758285"/>
                <a:ext cx="92431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Câu 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13</a:t>
                </a: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1E799FA3-C6BB-4FAE-BA92-67D2C50E24A4}"/>
                  </a:ext>
                </a:extLst>
              </p:cNvPr>
              <p:cNvSpPr txBox="1"/>
              <p:nvPr/>
            </p:nvSpPr>
            <p:spPr>
              <a:xfrm rot="18149437">
                <a:off x="4247645" y="2045246"/>
                <a:ext cx="95290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Câu 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14</a:t>
                </a: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986EE0A3-2B57-4327-A598-4939DFF346A4}"/>
                  </a:ext>
                </a:extLst>
              </p:cNvPr>
              <p:cNvSpPr txBox="1"/>
              <p:nvPr/>
            </p:nvSpPr>
            <p:spPr>
              <a:xfrm rot="19395915">
                <a:off x="4737795" y="1613803"/>
                <a:ext cx="84265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smtClean="0">
                    <a:ln>
                      <a:noFill/>
                    </a:ln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Câu 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15</a:t>
                </a: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4" name="Hình Bầu dục 38">
                <a:extLst>
                  <a:ext uri="{FF2B5EF4-FFF2-40B4-BE49-F238E27FC236}">
                    <a16:creationId xmlns:a16="http://schemas.microsoft.com/office/drawing/2014/main" id="{94E8F97C-7AF8-4805-A176-95E14CD2B0EA}"/>
                  </a:ext>
                </a:extLst>
              </p:cNvPr>
              <p:cNvSpPr/>
              <p:nvPr/>
            </p:nvSpPr>
            <p:spPr>
              <a:xfrm>
                <a:off x="5582833" y="2924194"/>
                <a:ext cx="1026333" cy="10263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</p:grpSp>
      </p:grpSp>
      <p:sp>
        <p:nvSpPr>
          <p:cNvPr id="82" name="AutoShape 5"/>
          <p:cNvSpPr>
            <a:spLocks noChangeArrowheads="1"/>
          </p:cNvSpPr>
          <p:nvPr/>
        </p:nvSpPr>
        <p:spPr bwMode="auto">
          <a:xfrm rot="10977800">
            <a:off x="6243134" y="-8746"/>
            <a:ext cx="457200" cy="1475051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38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7317" showWhenStopped="0">
                <p:cTn id="1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2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4" y="0"/>
            <a:ext cx="12197264" cy="6858000"/>
          </a:xfrm>
          <a:prstGeom prst="rect">
            <a:avLst/>
          </a:prstGeom>
        </p:spPr>
      </p:pic>
      <p:pic>
        <p:nvPicPr>
          <p:cNvPr id="1030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28456" y="1168057"/>
            <a:ext cx="2574234" cy="109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304" y="-246271"/>
            <a:ext cx="6934786" cy="16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761451" y="588343"/>
            <a:ext cx="3336013" cy="182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9" y="0"/>
            <a:ext cx="11886915" cy="632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7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89" y="4425940"/>
            <a:ext cx="2936240" cy="27006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EEF497-43FC-4321-B612-D7E298E5FEBB}"/>
              </a:ext>
            </a:extLst>
          </p:cNvPr>
          <p:cNvSpPr txBox="1"/>
          <p:nvPr/>
        </p:nvSpPr>
        <p:spPr>
          <a:xfrm>
            <a:off x="1002276" y="2328819"/>
            <a:ext cx="10182184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4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4" y="0"/>
            <a:ext cx="12197264" cy="6858000"/>
          </a:xfrm>
          <a:prstGeom prst="rect">
            <a:avLst/>
          </a:prstGeom>
        </p:spPr>
      </p:pic>
      <p:pic>
        <p:nvPicPr>
          <p:cNvPr id="1030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28456" y="1168057"/>
            <a:ext cx="2574234" cy="109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304" y="-246271"/>
            <a:ext cx="6934786" cy="16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761451" y="588343"/>
            <a:ext cx="3336013" cy="182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47" y="-45946"/>
            <a:ext cx="11886915" cy="666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7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011" y="4295326"/>
            <a:ext cx="2936240" cy="2700638"/>
          </a:xfrm>
          <a:prstGeom prst="rect">
            <a:avLst/>
          </a:prstGeom>
        </p:spPr>
      </p:pic>
      <p:sp>
        <p:nvSpPr>
          <p:cNvPr id="14" name="Tiêu đề 1">
            <a:extLst>
              <a:ext uri="{FF2B5EF4-FFF2-40B4-BE49-F238E27FC236}">
                <a16:creationId xmlns:a16="http://schemas.microsoft.com/office/drawing/2014/main" id="{D10CA7AE-1CF5-4A0E-9DD1-783C13934629}"/>
              </a:ext>
            </a:extLst>
          </p:cNvPr>
          <p:cNvSpPr txBox="1">
            <a:spLocks/>
          </p:cNvSpPr>
          <p:nvPr/>
        </p:nvSpPr>
        <p:spPr>
          <a:xfrm>
            <a:off x="1182485" y="958471"/>
            <a:ext cx="10222394" cy="1044645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nào trong hình dưới đây có thể bị nguy hiểm, rủi ro khi đi tham quan?</a:t>
            </a:r>
          </a:p>
          <a:p>
            <a:pPr algn="l"/>
            <a:r>
              <a:rPr lang="en-US" sz="3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Hình ảnh 4">
            <a:extLst>
              <a:ext uri="{FF2B5EF4-FFF2-40B4-BE49-F238E27FC236}">
                <a16:creationId xmlns:a16="http://schemas.microsoft.com/office/drawing/2014/main" id="{7D696246-93C4-40C2-983C-CA59B180E63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2" t="54493" r="50000" b="12899"/>
          <a:stretch/>
        </p:blipFill>
        <p:spPr>
          <a:xfrm>
            <a:off x="1345666" y="1802543"/>
            <a:ext cx="9104619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4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90" y="0"/>
            <a:ext cx="12207690" cy="6858000"/>
          </a:xfrm>
          <a:prstGeom prst="rect">
            <a:avLst/>
          </a:prstGeom>
        </p:spPr>
      </p:pic>
      <p:pic>
        <p:nvPicPr>
          <p:cNvPr id="51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012" y="-43122"/>
            <a:ext cx="6940713" cy="16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811921" y="579814"/>
            <a:ext cx="3336013" cy="182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17" y="225230"/>
            <a:ext cx="11897075" cy="662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432" y="4551680"/>
            <a:ext cx="2639231" cy="2302139"/>
          </a:xfrm>
          <a:prstGeom prst="rect">
            <a:avLst/>
          </a:prstGeom>
        </p:spPr>
      </p:pic>
      <p:sp>
        <p:nvSpPr>
          <p:cNvPr id="14" name="Tiêu đề 1">
            <a:extLst>
              <a:ext uri="{FF2B5EF4-FFF2-40B4-BE49-F238E27FC236}">
                <a16:creationId xmlns:a16="http://schemas.microsoft.com/office/drawing/2014/main" id="{D10CA7AE-1CF5-4A0E-9DD1-783C13934629}"/>
              </a:ext>
            </a:extLst>
          </p:cNvPr>
          <p:cNvSpPr txBox="1">
            <a:spLocks/>
          </p:cNvSpPr>
          <p:nvPr/>
        </p:nvSpPr>
        <p:spPr>
          <a:xfrm>
            <a:off x="976957" y="2681221"/>
            <a:ext cx="10222394" cy="104464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37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047" y="-579645"/>
            <a:ext cx="6931792" cy="16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436722" y="-170270"/>
            <a:ext cx="3336013" cy="182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91" y="0"/>
            <a:ext cx="11881785" cy="632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1429" y1="46584" x2="44643" y2="83230"/>
                        <a14:foregroundMark x1="67857" y1="86335" x2="74107" y2="86335"/>
                        <a14:foregroundMark x1="47321" y1="87578" x2="40179" y2="87578"/>
                        <a14:foregroundMark x1="61607" y1="43478" x2="51786" y2="60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114" y="4575477"/>
            <a:ext cx="2098725" cy="228252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71ECDAF-2257-44E2-A716-4FBB623C6AC8}"/>
              </a:ext>
            </a:extLst>
          </p:cNvPr>
          <p:cNvSpPr txBox="1">
            <a:spLocks/>
          </p:cNvSpPr>
          <p:nvPr/>
        </p:nvSpPr>
        <p:spPr>
          <a:xfrm>
            <a:off x="676890" y="485205"/>
            <a:ext cx="10761785" cy="990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biết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Hình ảnh 4">
            <a:extLst>
              <a:ext uri="{FF2B5EF4-FFF2-40B4-BE49-F238E27FC236}">
                <a16:creationId xmlns:a16="http://schemas.microsoft.com/office/drawing/2014/main" id="{D8A1965D-9A2A-470C-A5BE-3BF0959CAB3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7" t="19167" r="17336" b="48384"/>
          <a:stretch/>
        </p:blipFill>
        <p:spPr>
          <a:xfrm>
            <a:off x="1356527" y="1848774"/>
            <a:ext cx="9144000" cy="351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8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047" y="-579645"/>
            <a:ext cx="6931792" cy="16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436722" y="-170270"/>
            <a:ext cx="3336013" cy="182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91" y="0"/>
            <a:ext cx="11881785" cy="632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1429" y1="46584" x2="44643" y2="83230"/>
                        <a14:foregroundMark x1="67857" y1="86335" x2="74107" y2="86335"/>
                        <a14:foregroundMark x1="47321" y1="87578" x2="40179" y2="87578"/>
                        <a14:foregroundMark x1="61607" y1="43478" x2="51786" y2="60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114" y="4575477"/>
            <a:ext cx="2098725" cy="22825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B086B2-F098-4E92-A7B0-42538E9A33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7565" y="1324914"/>
            <a:ext cx="5342990" cy="4342745"/>
          </a:xfrm>
          <a:prstGeom prst="rect">
            <a:avLst/>
          </a:prstGeom>
        </p:spPr>
      </p:pic>
      <p:sp>
        <p:nvSpPr>
          <p:cNvPr id="14" name="Rectangle: Rounded Corners 23">
            <a:extLst>
              <a:ext uri="{FF2B5EF4-FFF2-40B4-BE49-F238E27FC236}">
                <a16:creationId xmlns:a16="http://schemas.microsoft.com/office/drawing/2014/main" id="{95205F05-60BA-4D11-9680-278B49B23F4D}"/>
              </a:ext>
            </a:extLst>
          </p:cNvPr>
          <p:cNvSpPr/>
          <p:nvPr/>
        </p:nvSpPr>
        <p:spPr>
          <a:xfrm>
            <a:off x="281355" y="152023"/>
            <a:ext cx="11515410" cy="117289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6606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" y="0"/>
            <a:ext cx="12218116" cy="6858000"/>
          </a:xfrm>
          <a:prstGeom prst="rect">
            <a:avLst/>
          </a:prstGeom>
        </p:spPr>
      </p:pic>
      <p:pic>
        <p:nvPicPr>
          <p:cNvPr id="51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972" y="-9431"/>
            <a:ext cx="6946642" cy="16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812371" y="579035"/>
            <a:ext cx="3336013" cy="182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-1"/>
            <a:ext cx="11907236" cy="667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7500" y1="24897" x2="70300" y2="53601"/>
                        <a14:foregroundMark x1="58900" y1="27160" x2="84700" y2="33745"/>
                        <a14:foregroundMark x1="86100" y1="20473" x2="78200" y2="48457"/>
                        <a14:foregroundMark x1="53800" y1="48457" x2="84700" y2="47737"/>
                        <a14:foregroundMark x1="86800" y1="35905" x2="72500" y2="55144"/>
                        <a14:foregroundMark x1="87500" y1="38169" x2="83900" y2="49177"/>
                        <a14:foregroundMark x1="66700" y1="89815" x2="73200" y2="92695"/>
                        <a14:foregroundMark x1="81100" y1="72840" x2="94000" y2="84568"/>
                        <a14:foregroundMark x1="69600" y1="96399" x2="77500" y2="93416"/>
                        <a14:foregroundMark x1="86800" y1="75000" x2="95400" y2="83128"/>
                        <a14:foregroundMark x1="96100" y1="75720" x2="91100" y2="91975"/>
                        <a14:foregroundMark x1="86800" y1="23457" x2="84700" y2="374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10008" y="5056140"/>
            <a:ext cx="2494299" cy="18303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46BE6A-E736-4616-A678-9D7EDD68135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654" b="-1588"/>
          <a:stretch/>
        </p:blipFill>
        <p:spPr>
          <a:xfrm>
            <a:off x="1473058" y="311917"/>
            <a:ext cx="9143999" cy="14116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D2860D-0DED-4B9A-8EC1-30C866D87B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2595" y="2051102"/>
            <a:ext cx="3733799" cy="3148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D753DF-8A05-4836-8622-6CEB7C3239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11930" y="2044573"/>
            <a:ext cx="3200399" cy="3152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455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40" y="0"/>
            <a:ext cx="12228540" cy="6858000"/>
          </a:xfrm>
          <a:prstGeom prst="rect">
            <a:avLst/>
          </a:prstGeom>
        </p:spPr>
      </p:pic>
      <p:pic>
        <p:nvPicPr>
          <p:cNvPr id="51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151" y="0"/>
            <a:ext cx="6952568" cy="16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Káº¿t quáº£ hÃ¬nh áº£nh cho ÄÃ o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808691" y="578256"/>
            <a:ext cx="3336013" cy="182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32" y="50396"/>
            <a:ext cx="11917395" cy="632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493" y="4980174"/>
            <a:ext cx="2319170" cy="216010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19199" y="2133600"/>
            <a:ext cx="96732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>
              <a:defRPr/>
            </a:pPr>
            <a:r>
              <a:rPr lang="en-US" sz="3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buýt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46273095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ữu cơ">
  <a:themeElements>
    <a:clrScheme name="Hữu cơ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Hữu cơ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ữu cơ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375</TotalTime>
  <Words>312</Words>
  <Application>Microsoft Office PowerPoint</Application>
  <PresentationFormat>Widescreen</PresentationFormat>
  <Paragraphs>68</Paragraphs>
  <Slides>16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宋体</vt:lpstr>
      <vt:lpstr>Arial</vt:lpstr>
      <vt:lpstr>Arial-Rounded</vt:lpstr>
      <vt:lpstr>AvantGarde</vt:lpstr>
      <vt:lpstr>Calibri</vt:lpstr>
      <vt:lpstr>Garamond</vt:lpstr>
      <vt:lpstr>Times New Roman</vt:lpstr>
      <vt:lpstr>UTM Avo</vt:lpstr>
      <vt:lpstr>UTM Cookies</vt:lpstr>
      <vt:lpstr>Hữu cơ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Admin</cp:lastModifiedBy>
  <cp:revision>30</cp:revision>
  <dcterms:created xsi:type="dcterms:W3CDTF">2019-01-15T03:27:02Z</dcterms:created>
  <dcterms:modified xsi:type="dcterms:W3CDTF">2022-01-09T10:21:24Z</dcterms:modified>
</cp:coreProperties>
</file>