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8.xml" ContentType="application/vnd.openxmlformats-officedocument.theme+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57" r:id="rId2"/>
    <p:sldMasterId id="2147483833" r:id="rId3"/>
    <p:sldMasterId id="2147483845" r:id="rId4"/>
    <p:sldMasterId id="2147483869" r:id="rId5"/>
    <p:sldMasterId id="2147483881" r:id="rId6"/>
    <p:sldMasterId id="2147483893" r:id="rId7"/>
    <p:sldMasterId id="2147483905" r:id="rId8"/>
    <p:sldMasterId id="2147483917" r:id="rId9"/>
  </p:sldMasterIdLst>
  <p:notesMasterIdLst>
    <p:notesMasterId r:id="rId26"/>
  </p:notesMasterIdLst>
  <p:sldIdLst>
    <p:sldId id="257" r:id="rId10"/>
    <p:sldId id="282" r:id="rId11"/>
    <p:sldId id="283" r:id="rId12"/>
    <p:sldId id="284" r:id="rId13"/>
    <p:sldId id="285" r:id="rId14"/>
    <p:sldId id="286" r:id="rId15"/>
    <p:sldId id="279" r:id="rId16"/>
    <p:sldId id="280" r:id="rId17"/>
    <p:sldId id="259" r:id="rId18"/>
    <p:sldId id="270" r:id="rId19"/>
    <p:sldId id="294" r:id="rId20"/>
    <p:sldId id="292" r:id="rId21"/>
    <p:sldId id="293" r:id="rId22"/>
    <p:sldId id="295" r:id="rId23"/>
    <p:sldId id="287" r:id="rId24"/>
    <p:sldId id="289" r:id="rId25"/>
  </p:sldIdLst>
  <p:sldSz cx="12192000" cy="6858000"/>
  <p:notesSz cx="6858000" cy="9144000"/>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BE0890-F380-47DF-94B7-A635DAAA079D}" type="datetimeFigureOut">
              <a:rPr lang="en-US" smtClean="0"/>
              <a:t>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EA9FC3-5F4C-42BA-9CAC-721D0802ACC0}" type="slidenum">
              <a:rPr lang="en-US" smtClean="0"/>
              <a:t>‹#›</a:t>
            </a:fld>
            <a:endParaRPr lang="en-US"/>
          </a:p>
        </p:txBody>
      </p:sp>
    </p:spTree>
    <p:extLst>
      <p:ext uri="{BB962C8B-B14F-4D97-AF65-F5344CB8AC3E}">
        <p14:creationId xmlns:p14="http://schemas.microsoft.com/office/powerpoint/2010/main" val="4287790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0AB8BD-4887-499E-82F7-F6B7396AE4F0}" type="datetimeFigureOut">
              <a:rPr lang="en-US" smtClean="0"/>
              <a:t>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03417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1843917719"/>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06324619"/>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1438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4" y="365125"/>
            <a:ext cx="262890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4" y="365125"/>
            <a:ext cx="7734301"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408467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6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43822AD-6296-4018-8FE7-9B2B1212936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17755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520CD6F-A767-4703-B05D-821BB64E97A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878922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04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391B6CB-7C13-4728-BD2C-328E07ACE63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752515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72D2FE8-8FE7-4118-B789-8BED31E6726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66763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4"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4"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46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46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DD9F58E-3F8E-4AFF-B26C-881410FA944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22498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9983CD4-5412-4DF5-A6F1-CD48179A821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75751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A62B097-AAC7-4520-8A99-E02AF4522A9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1087721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A62B097-AAC7-4520-8A99-E02AF4522A9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07685897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2503856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7"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7" y="27319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7"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64B1724-0942-48DC-BF4F-D76C5ED742C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131469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B953F81-B50E-4C0C-995F-F41BD3D4EBF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547381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CE4F1E3-3268-4206-A163-19E98C33025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4833903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8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78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7C80568-742F-4F63-A7D3-6B04AA6B9FC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49351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781"/>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609600" y="6245225"/>
            <a:ext cx="2844800" cy="476250"/>
          </a:xfrm>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a:xfrm>
            <a:off x="4165600" y="6245225"/>
            <a:ext cx="3860800" cy="476250"/>
          </a:xfrm>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a:xfrm>
            <a:off x="8737600" y="6245225"/>
            <a:ext cx="2844800" cy="476250"/>
          </a:xfrm>
        </p:spPr>
        <p:txBody>
          <a:bodyPr/>
          <a:lstStyle>
            <a:lvl1pPr>
              <a:defRPr/>
            </a:lvl1pPr>
          </a:lstStyle>
          <a:p>
            <a:fld id="{0A09E12E-666D-499C-961A-8455A52D293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499481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9720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23752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91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63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62762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6131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3"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93"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8222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91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63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0AB8BD-4887-499E-82F7-F6B7396AE4F0}" type="datetimeFigureOut">
              <a:rPr lang="en-US" smtClean="0"/>
              <a:t>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5338916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59268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50449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59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29912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59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20361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63745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4" y="365125"/>
            <a:ext cx="262890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4" y="365125"/>
            <a:ext cx="7734301"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25284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0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09706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38952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7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49971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7302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0AB8BD-4887-499E-82F7-F6B7396AE4F0}" type="datetimeFigureOut">
              <a:rPr lang="en-US" smtClean="0"/>
              <a:t>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6019347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1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1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71452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65198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559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12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59069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18001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421603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1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71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915699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8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96083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468455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6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2929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3"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93"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0AB8BD-4887-499E-82F7-F6B7396AE4F0}" type="datetimeFigureOut">
              <a:rPr lang="en-US" smtClean="0"/>
              <a:t>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185429322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732291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0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0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03183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91725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491840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11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4951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463000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548438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9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9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766535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74"/>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452770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9107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0AB8BD-4887-499E-82F7-F6B7396AE4F0}" type="datetimeFigureOut">
              <a:rPr lang="en-US" smtClean="0"/>
              <a:t>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52230344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49"/>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830654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891073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0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0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9515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960694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254501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9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494997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561568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865007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87"/>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87"/>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723886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40185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AB8BD-4887-499E-82F7-F6B7396AE4F0}" type="datetimeFigureOut">
              <a:rPr lang="en-US" smtClean="0"/>
              <a:t>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40791682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3739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35"/>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510439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681270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9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9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090470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322816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032525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8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801967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483749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066166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73"/>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73"/>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4442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59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t>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15428797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44"/>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572789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215591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9"/>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9590025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282449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8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8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236282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1541108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620664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6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132232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0090341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9444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59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t>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51181800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7"/>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57"/>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206446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890887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8314499"/>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355448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1749372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962653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2391097"/>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4691717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608621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0421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6.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7.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7.xml"/><Relationship Id="rId3" Type="http://schemas.openxmlformats.org/officeDocument/2006/relationships/slideLayout" Target="../slideLayouts/slideLayout82.xml"/><Relationship Id="rId7" Type="http://schemas.openxmlformats.org/officeDocument/2006/relationships/slideLayout" Target="../slideLayouts/slideLayout86.xml"/><Relationship Id="rId12" Type="http://schemas.openxmlformats.org/officeDocument/2006/relationships/theme" Target="../theme/theme8.xml"/><Relationship Id="rId2" Type="http://schemas.openxmlformats.org/officeDocument/2006/relationships/slideLayout" Target="../slideLayouts/slideLayout81.xml"/><Relationship Id="rId1" Type="http://schemas.openxmlformats.org/officeDocument/2006/relationships/slideLayout" Target="../slideLayouts/slideLayout80.xml"/><Relationship Id="rId6" Type="http://schemas.openxmlformats.org/officeDocument/2006/relationships/slideLayout" Target="../slideLayouts/slideLayout85.xml"/><Relationship Id="rId11" Type="http://schemas.openxmlformats.org/officeDocument/2006/relationships/slideLayout" Target="../slideLayouts/slideLayout90.xml"/><Relationship Id="rId5" Type="http://schemas.openxmlformats.org/officeDocument/2006/relationships/slideLayout" Target="../slideLayouts/slideLayout84.xml"/><Relationship Id="rId10" Type="http://schemas.openxmlformats.org/officeDocument/2006/relationships/slideLayout" Target="../slideLayouts/slideLayout89.xml"/><Relationship Id="rId4" Type="http://schemas.openxmlformats.org/officeDocument/2006/relationships/slideLayout" Target="../slideLayouts/slideLayout83.xml"/><Relationship Id="rId9" Type="http://schemas.openxmlformats.org/officeDocument/2006/relationships/slideLayout" Target="../slideLayouts/slideLayout8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8.xml"/><Relationship Id="rId3" Type="http://schemas.openxmlformats.org/officeDocument/2006/relationships/slideLayout" Target="../slideLayouts/slideLayout93.xml"/><Relationship Id="rId7" Type="http://schemas.openxmlformats.org/officeDocument/2006/relationships/slideLayout" Target="../slideLayouts/slideLayout97.xml"/><Relationship Id="rId12" Type="http://schemas.openxmlformats.org/officeDocument/2006/relationships/theme" Target="../theme/theme9.xml"/><Relationship Id="rId2" Type="http://schemas.openxmlformats.org/officeDocument/2006/relationships/slideLayout" Target="../slideLayouts/slideLayout92.xml"/><Relationship Id="rId1" Type="http://schemas.openxmlformats.org/officeDocument/2006/relationships/slideLayout" Target="../slideLayouts/slideLayout91.xml"/><Relationship Id="rId6" Type="http://schemas.openxmlformats.org/officeDocument/2006/relationships/slideLayout" Target="../slideLayouts/slideLayout96.xml"/><Relationship Id="rId11" Type="http://schemas.openxmlformats.org/officeDocument/2006/relationships/slideLayout" Target="../slideLayouts/slideLayout101.xml"/><Relationship Id="rId5" Type="http://schemas.openxmlformats.org/officeDocument/2006/relationships/slideLayout" Target="../slideLayouts/slideLayout95.xml"/><Relationship Id="rId10" Type="http://schemas.openxmlformats.org/officeDocument/2006/relationships/slideLayout" Target="../slideLayouts/slideLayout100.xml"/><Relationship Id="rId4" Type="http://schemas.openxmlformats.org/officeDocument/2006/relationships/slideLayout" Target="../slideLayouts/slideLayout94.xml"/><Relationship Id="rId9" Type="http://schemas.openxmlformats.org/officeDocument/2006/relationships/slideLayout" Target="../slideLayouts/slideLayout9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52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B8BD-4887-499E-82F7-F6B7396AE4F0}" type="datetimeFigureOut">
              <a:rPr lang="en-US" smtClean="0"/>
              <a:t>2/1/2022</a:t>
            </a:fld>
            <a:endParaRPr lang="en-US"/>
          </a:p>
        </p:txBody>
      </p:sp>
      <p:sp>
        <p:nvSpPr>
          <p:cNvPr id="5" name="Footer Placeholder 4"/>
          <p:cNvSpPr>
            <a:spLocks noGrp="1"/>
          </p:cNvSpPr>
          <p:nvPr>
            <p:ph type="ftr" sz="quarter" idx="3"/>
          </p:nvPr>
        </p:nvSpPr>
        <p:spPr>
          <a:xfrm>
            <a:off x="4038600" y="635652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52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9123C-F37A-4371-B19B-6F67DE8AE216}" type="slidenum">
              <a:rPr lang="en-US" smtClean="0"/>
              <a:t>‹#›</a:t>
            </a:fld>
            <a:endParaRPr lang="en-US"/>
          </a:p>
        </p:txBody>
      </p:sp>
    </p:spTree>
    <p:extLst>
      <p:ext uri="{BB962C8B-B14F-4D97-AF65-F5344CB8AC3E}">
        <p14:creationId xmlns:p14="http://schemas.microsoft.com/office/powerpoint/2010/main" val="1561354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6"/>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fontAlgn="base">
              <a:spcBef>
                <a:spcPct val="0"/>
              </a:spcBef>
              <a:spcAft>
                <a:spcPct val="0"/>
              </a:spcAft>
            </a:pPr>
            <a:fld id="{17506DB6-575F-4224-92C8-95F30F92976D}" type="slidenum">
              <a:rPr lang="en-US" smtClean="0">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1725046753"/>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929" r:id="rId8"/>
    <p:sldLayoutId id="2147483765" r:id="rId9"/>
    <p:sldLayoutId id="2147483766" r:id="rId10"/>
    <p:sldLayoutId id="2147483767" r:id="rId11"/>
    <p:sldLayoutId id="2147483768" r:id="rId12"/>
    <p:sldLayoutId id="2147483769"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VNI-Times" pitchFamily="2" charset="0"/>
        </a:defRPr>
      </a:lvl2pPr>
      <a:lvl3pPr algn="ctr" rtl="0" fontAlgn="base">
        <a:spcBef>
          <a:spcPct val="0"/>
        </a:spcBef>
        <a:spcAft>
          <a:spcPct val="0"/>
        </a:spcAft>
        <a:defRPr sz="4400">
          <a:solidFill>
            <a:schemeClr val="tx2"/>
          </a:solidFill>
          <a:latin typeface="VNI-Times" pitchFamily="2" charset="0"/>
        </a:defRPr>
      </a:lvl3pPr>
      <a:lvl4pPr algn="ctr" rtl="0" fontAlgn="base">
        <a:spcBef>
          <a:spcPct val="0"/>
        </a:spcBef>
        <a:spcAft>
          <a:spcPct val="0"/>
        </a:spcAft>
        <a:defRPr sz="4400">
          <a:solidFill>
            <a:schemeClr val="tx2"/>
          </a:solidFill>
          <a:latin typeface="VNI-Times" pitchFamily="2" charset="0"/>
        </a:defRPr>
      </a:lvl4pPr>
      <a:lvl5pPr algn="ctr" rtl="0" fontAlgn="base">
        <a:spcBef>
          <a:spcPct val="0"/>
        </a:spcBef>
        <a:spcAft>
          <a:spcPct val="0"/>
        </a:spcAft>
        <a:defRPr sz="4400">
          <a:solidFill>
            <a:schemeClr val="tx2"/>
          </a:solidFill>
          <a:latin typeface="VNI-Times" pitchFamily="2" charset="0"/>
        </a:defRPr>
      </a:lvl5pPr>
      <a:lvl6pPr marL="457200" algn="ctr" rtl="0" fontAlgn="base">
        <a:spcBef>
          <a:spcPct val="0"/>
        </a:spcBef>
        <a:spcAft>
          <a:spcPct val="0"/>
        </a:spcAft>
        <a:defRPr sz="4400">
          <a:solidFill>
            <a:schemeClr val="tx2"/>
          </a:solidFill>
          <a:latin typeface="VNI-Times" pitchFamily="2" charset="0"/>
        </a:defRPr>
      </a:lvl6pPr>
      <a:lvl7pPr marL="914400" algn="ctr" rtl="0" fontAlgn="base">
        <a:spcBef>
          <a:spcPct val="0"/>
        </a:spcBef>
        <a:spcAft>
          <a:spcPct val="0"/>
        </a:spcAft>
        <a:defRPr sz="4400">
          <a:solidFill>
            <a:schemeClr val="tx2"/>
          </a:solidFill>
          <a:latin typeface="VNI-Times" pitchFamily="2" charset="0"/>
        </a:defRPr>
      </a:lvl7pPr>
      <a:lvl8pPr marL="1371600" algn="ctr" rtl="0" fontAlgn="base">
        <a:spcBef>
          <a:spcPct val="0"/>
        </a:spcBef>
        <a:spcAft>
          <a:spcPct val="0"/>
        </a:spcAft>
        <a:defRPr sz="4400">
          <a:solidFill>
            <a:schemeClr val="tx2"/>
          </a:solidFill>
          <a:latin typeface="VNI-Times" pitchFamily="2" charset="0"/>
        </a:defRPr>
      </a:lvl8pPr>
      <a:lvl9pPr marL="1828800" algn="ctr" rtl="0" fontAlgn="base">
        <a:spcBef>
          <a:spcPct val="0"/>
        </a:spcBef>
        <a:spcAft>
          <a:spcPct val="0"/>
        </a:spcAft>
        <a:defRPr sz="4400">
          <a:solidFill>
            <a:schemeClr val="tx2"/>
          </a:solidFill>
          <a:latin typeface="VNI-Times" pitchFamily="2"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52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B8BD-4887-499E-82F7-F6B7396AE4F0}"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52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52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9412036"/>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42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42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42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4158873"/>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41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41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41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9138971"/>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99"/>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99"/>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99"/>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5167630"/>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8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8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8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435374"/>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69"/>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69"/>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69"/>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4014145"/>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2/1/2022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0101682"/>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5.gif"/><Relationship Id="rId7" Type="http://schemas.openxmlformats.org/officeDocument/2006/relationships/image" Target="../media/image8.wmf"/><Relationship Id="rId12" Type="http://schemas.openxmlformats.org/officeDocument/2006/relationships/image" Target="../media/image12.gif"/><Relationship Id="rId2" Type="http://schemas.openxmlformats.org/officeDocument/2006/relationships/image" Target="../media/image4.wmf"/><Relationship Id="rId1" Type="http://schemas.openxmlformats.org/officeDocument/2006/relationships/slideLayout" Target="../slideLayouts/slideLayout12.xml"/><Relationship Id="rId6" Type="http://schemas.openxmlformats.org/officeDocument/2006/relationships/hyperlink" Target="../../Hoa%208%20-%20Bai%2033%20Tiet%2050%20DIEU%20CHE%20HIDRO%20-%20PHAN%20UNG%20THE.ppt" TargetMode="External"/><Relationship Id="rId11" Type="http://schemas.openxmlformats.org/officeDocument/2006/relationships/image" Target="../media/image11.wmf"/><Relationship Id="rId5" Type="http://schemas.openxmlformats.org/officeDocument/2006/relationships/image" Target="../media/image7.wmf"/><Relationship Id="rId10" Type="http://schemas.openxmlformats.org/officeDocument/2006/relationships/image" Target="../media/image10.wmf"/><Relationship Id="rId4" Type="http://schemas.openxmlformats.org/officeDocument/2006/relationships/image" Target="../media/image6.gif"/><Relationship Id="rId9" Type="http://schemas.openxmlformats.org/officeDocument/2006/relationships/slide" Target="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7" name="Text Box 18"/>
          <p:cNvSpPr txBox="1">
            <a:spLocks noChangeArrowheads="1"/>
          </p:cNvSpPr>
          <p:nvPr/>
        </p:nvSpPr>
        <p:spPr bwMode="auto">
          <a:xfrm>
            <a:off x="2321169" y="82"/>
            <a:ext cx="781560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en-US" sz="3600" b="1" dirty="0" err="1">
                <a:solidFill>
                  <a:srgbClr val="0000FF"/>
                </a:solidFill>
                <a:latin typeface="Times New Roman" pitchFamily="18" charset="0"/>
              </a:rPr>
              <a:t>Thứ</a:t>
            </a:r>
            <a:r>
              <a:rPr lang="en-US" sz="3600" b="1" dirty="0">
                <a:solidFill>
                  <a:srgbClr val="0000FF"/>
                </a:solidFill>
                <a:latin typeface="Times New Roman" pitchFamily="18" charset="0"/>
              </a:rPr>
              <a:t> </a:t>
            </a:r>
            <a:r>
              <a:rPr lang="en-US" sz="3600" b="1" dirty="0" err="1" smtClean="0">
                <a:solidFill>
                  <a:srgbClr val="0000FF"/>
                </a:solidFill>
                <a:latin typeface="Times New Roman" pitchFamily="18" charset="0"/>
              </a:rPr>
              <a:t>sáu</a:t>
            </a:r>
            <a:r>
              <a:rPr lang="en-US" sz="3600" b="1" dirty="0" smtClean="0">
                <a:solidFill>
                  <a:srgbClr val="0000FF"/>
                </a:solidFill>
                <a:latin typeface="Times New Roman" pitchFamily="18" charset="0"/>
              </a:rPr>
              <a:t>   </a:t>
            </a:r>
            <a:r>
              <a:rPr lang="en-US" sz="3600" b="1" dirty="0" err="1">
                <a:solidFill>
                  <a:srgbClr val="0000FF"/>
                </a:solidFill>
                <a:latin typeface="Times New Roman" pitchFamily="18" charset="0"/>
              </a:rPr>
              <a:t>ngày</a:t>
            </a:r>
            <a:r>
              <a:rPr lang="en-US" sz="3600" b="1" dirty="0">
                <a:solidFill>
                  <a:srgbClr val="0000FF"/>
                </a:solidFill>
                <a:latin typeface="Times New Roman" pitchFamily="18" charset="0"/>
              </a:rPr>
              <a:t> </a:t>
            </a:r>
            <a:r>
              <a:rPr lang="en-US" sz="3600" b="1" dirty="0" smtClean="0">
                <a:solidFill>
                  <a:srgbClr val="0000FF"/>
                </a:solidFill>
                <a:latin typeface="Times New Roman" pitchFamily="18" charset="0"/>
              </a:rPr>
              <a:t>08 </a:t>
            </a:r>
            <a:r>
              <a:rPr lang="en-US" sz="3600" b="1" dirty="0" err="1">
                <a:solidFill>
                  <a:srgbClr val="0000FF"/>
                </a:solidFill>
                <a:latin typeface="Times New Roman" pitchFamily="18" charset="0"/>
              </a:rPr>
              <a:t>tháng</a:t>
            </a:r>
            <a:r>
              <a:rPr lang="en-US" sz="3600" b="1" dirty="0">
                <a:solidFill>
                  <a:srgbClr val="0000FF"/>
                </a:solidFill>
                <a:latin typeface="Times New Roman" pitchFamily="18" charset="0"/>
              </a:rPr>
              <a:t> </a:t>
            </a:r>
            <a:r>
              <a:rPr lang="en-US" sz="3600" b="1" dirty="0" smtClean="0">
                <a:solidFill>
                  <a:srgbClr val="0000FF"/>
                </a:solidFill>
                <a:latin typeface="Times New Roman" pitchFamily="18" charset="0"/>
              </a:rPr>
              <a:t>01 </a:t>
            </a:r>
            <a:r>
              <a:rPr lang="en-US" sz="3600" b="1" dirty="0" err="1">
                <a:solidFill>
                  <a:srgbClr val="0000FF"/>
                </a:solidFill>
                <a:latin typeface="Times New Roman" pitchFamily="18" charset="0"/>
              </a:rPr>
              <a:t>năm</a:t>
            </a:r>
            <a:r>
              <a:rPr lang="en-US" sz="3600" b="1" dirty="0">
                <a:solidFill>
                  <a:srgbClr val="0000FF"/>
                </a:solidFill>
                <a:latin typeface="Times New Roman" pitchFamily="18" charset="0"/>
              </a:rPr>
              <a:t> </a:t>
            </a:r>
            <a:r>
              <a:rPr lang="en-US" sz="3600" b="1" dirty="0" smtClean="0">
                <a:solidFill>
                  <a:srgbClr val="0000FF"/>
                </a:solidFill>
                <a:latin typeface="Times New Roman" pitchFamily="18" charset="0"/>
              </a:rPr>
              <a:t>2022</a:t>
            </a:r>
            <a:endParaRPr lang="en-US" sz="3600" b="1" dirty="0">
              <a:solidFill>
                <a:srgbClr val="0000FF"/>
              </a:solidFill>
              <a:latin typeface="Times New Roman" pitchFamily="18" charset="0"/>
            </a:endParaRPr>
          </a:p>
        </p:txBody>
      </p:sp>
      <p:sp>
        <p:nvSpPr>
          <p:cNvPr id="8" name="AutoShape 8"/>
          <p:cNvSpPr>
            <a:spLocks noChangeArrowheads="1"/>
          </p:cNvSpPr>
          <p:nvPr/>
        </p:nvSpPr>
        <p:spPr bwMode="auto">
          <a:xfrm>
            <a:off x="1458591" y="2194082"/>
            <a:ext cx="6705600" cy="1189895"/>
          </a:xfrm>
          <a:prstGeom prst="wave">
            <a:avLst>
              <a:gd name="adj1" fmla="val 13005"/>
              <a:gd name="adj2" fmla="val 0"/>
            </a:avLst>
          </a:prstGeom>
          <a:gradFill rotWithShape="1">
            <a:gsLst>
              <a:gs pos="0">
                <a:srgbClr val="FFFF99">
                  <a:alpha val="98000"/>
                </a:srgbClr>
              </a:gs>
              <a:gs pos="100000">
                <a:srgbClr val="FFFF99">
                  <a:gamma/>
                  <a:tint val="82353"/>
                  <a:invGamma/>
                </a:srgbClr>
              </a:gs>
            </a:gsLst>
            <a:lin ang="5400000" scaled="1"/>
          </a:gradFill>
          <a:ln w="9525">
            <a:solidFill>
              <a:srgbClr val="0000FF"/>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sz="2400" i="1">
              <a:solidFill>
                <a:srgbClr val="0000FF"/>
              </a:solidFill>
              <a:latin typeface="Times New Roman" pitchFamily="18" charset="0"/>
            </a:endParaRPr>
          </a:p>
        </p:txBody>
      </p:sp>
      <p:sp>
        <p:nvSpPr>
          <p:cNvPr id="9" name="WordArt 10"/>
          <p:cNvSpPr>
            <a:spLocks noChangeArrowheads="1" noChangeShapeType="1" noTextEdit="1"/>
          </p:cNvSpPr>
          <p:nvPr/>
        </p:nvSpPr>
        <p:spPr bwMode="auto">
          <a:xfrm>
            <a:off x="1642748" y="2368039"/>
            <a:ext cx="5483473" cy="615091"/>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prstTxWarp>
          </a:bodyPr>
          <a:lstStyle/>
          <a:p>
            <a:pPr algn="ctr" fontAlgn="base">
              <a:spcBef>
                <a:spcPct val="0"/>
              </a:spcBef>
              <a:spcAft>
                <a:spcPct val="0"/>
              </a:spcAft>
            </a:pPr>
            <a:r>
              <a:rPr lang="pt-BR" sz="2800" b="1" kern="10" dirty="0" smtClean="0">
                <a:solidFill>
                  <a:srgbClr val="FF0000"/>
                </a:solidFill>
                <a:latin typeface="Times New Roman"/>
                <a:cs typeface="Times New Roman"/>
              </a:rPr>
              <a:t>1. Ôn luyện tập đọc và học thuộc lòng</a:t>
            </a:r>
            <a:endParaRPr lang="en-US" sz="2800" b="1" kern="10" dirty="0">
              <a:solidFill>
                <a:srgbClr val="FF0000"/>
              </a:solidFill>
              <a:latin typeface="Times New Roman"/>
              <a:cs typeface="Times New Roman"/>
            </a:endParaRPr>
          </a:p>
        </p:txBody>
      </p:sp>
      <p:sp>
        <p:nvSpPr>
          <p:cNvPr id="11" name="AutoShape 18"/>
          <p:cNvSpPr>
            <a:spLocks noChangeArrowheads="1"/>
          </p:cNvSpPr>
          <p:nvPr/>
        </p:nvSpPr>
        <p:spPr bwMode="auto">
          <a:xfrm>
            <a:off x="1458591" y="2027029"/>
            <a:ext cx="6723185" cy="1524000"/>
          </a:xfrm>
          <a:prstGeom prst="wave">
            <a:avLst>
              <a:gd name="adj1" fmla="val 13005"/>
              <a:gd name="adj2" fmla="val 0"/>
            </a:avLst>
          </a:prstGeom>
          <a:solidFill>
            <a:srgbClr val="FF00FF">
              <a:alpha val="28000"/>
            </a:srgbClr>
          </a:solidFill>
          <a:ln w="9525">
            <a:solidFill>
              <a:srgbClr val="FFFF66"/>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sz="2400">
              <a:solidFill>
                <a:srgbClr val="FF3399"/>
              </a:solidFill>
              <a:latin typeface="Arial" charset="0"/>
            </a:endParaRPr>
          </a:p>
        </p:txBody>
      </p:sp>
      <p:sp>
        <p:nvSpPr>
          <p:cNvPr id="12" name="WordArt 19"/>
          <p:cNvSpPr>
            <a:spLocks noChangeArrowheads="1" noChangeShapeType="1" noTextEdit="1"/>
          </p:cNvSpPr>
          <p:nvPr/>
        </p:nvSpPr>
        <p:spPr bwMode="auto">
          <a:xfrm>
            <a:off x="3549164" y="4065726"/>
            <a:ext cx="5778501" cy="541338"/>
          </a:xfrm>
          <a:prstGeom prst="rect">
            <a:avLst/>
          </a:prstGeom>
        </p:spPr>
        <p:txBody>
          <a:bodyPr wrap="none" fromWordArt="1">
            <a:prstTxWarp prst="textWave1">
              <a:avLst>
                <a:gd name="adj1" fmla="val 13005"/>
                <a:gd name="adj2" fmla="val 0"/>
              </a:avLst>
            </a:prstTxWarp>
          </a:bodyPr>
          <a:lstStyle/>
          <a:p>
            <a:pPr algn="ctr" fontAlgn="base">
              <a:spcBef>
                <a:spcPct val="0"/>
              </a:spcBef>
              <a:spcAft>
                <a:spcPct val="0"/>
              </a:spcAft>
            </a:pPr>
            <a:endParaRPr lang="en-US" sz="2800" kern="10" dirty="0">
              <a:ln w="9525">
                <a:solidFill>
                  <a:srgbClr val="0000CC"/>
                </a:solidFill>
                <a:round/>
                <a:headEnd/>
                <a:tailEnd/>
              </a:ln>
              <a:solidFill>
                <a:srgbClr val="FF3399"/>
              </a:solidFill>
              <a:effectLst>
                <a:outerShdw dist="53882" dir="2700000" algn="ctr" rotWithShape="0">
                  <a:srgbClr val="C0C0C0">
                    <a:alpha val="80000"/>
                  </a:srgbClr>
                </a:outerShdw>
              </a:effectLst>
              <a:latin typeface="Times New Roman"/>
              <a:cs typeface="Times New Roman"/>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6 + 7 + 8)</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610859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8850" name="WordArt 2"/>
          <p:cNvSpPr>
            <a:spLocks noChangeArrowheads="1" noChangeShapeType="1" noTextEdit="1"/>
          </p:cNvSpPr>
          <p:nvPr/>
        </p:nvSpPr>
        <p:spPr bwMode="auto">
          <a:xfrm>
            <a:off x="2109221" y="820619"/>
            <a:ext cx="5229471" cy="1255226"/>
          </a:xfrm>
          <a:prstGeom prst="rect">
            <a:avLst/>
          </a:prstGeom>
        </p:spPr>
        <p:txBody>
          <a:bodyPr wrap="none" fromWordArt="1">
            <a:prstTxWarp prst="textSlantUp">
              <a:avLst>
                <a:gd name="adj" fmla="val 32056"/>
              </a:avLst>
            </a:prstTxWarp>
          </a:bodyPr>
          <a:lstStyle/>
          <a:p>
            <a:pPr algn="ctr" fontAlgn="base">
              <a:spcBef>
                <a:spcPct val="0"/>
              </a:spcBef>
              <a:spcAft>
                <a:spcPct val="0"/>
              </a:spcAft>
            </a:pPr>
            <a:r>
              <a:rPr lang="vi-VN" sz="3600" kern="10" dirty="0">
                <a:ln w="9525">
                  <a:solidFill>
                    <a:srgbClr val="CC99FF"/>
                  </a:solidFill>
                  <a:round/>
                  <a:headEnd/>
                  <a:tailEnd/>
                </a:ln>
                <a:gradFill rotWithShape="0">
                  <a:gsLst>
                    <a:gs pos="0">
                      <a:srgbClr val="0000FF"/>
                    </a:gs>
                    <a:gs pos="100000">
                      <a:srgbClr val="00FF99"/>
                    </a:gs>
                  </a:gsLst>
                  <a:lin ang="5400000" scaled="1"/>
                </a:gradFill>
                <a:effectLst>
                  <a:outerShdw dist="53882" dir="2700000" algn="ctr" rotWithShape="0">
                    <a:srgbClr val="9999FF">
                      <a:alpha val="80000"/>
                    </a:srgbClr>
                  </a:outerShdw>
                </a:effectLst>
                <a:latin typeface="Times New Roman"/>
                <a:cs typeface="Times New Roman"/>
              </a:rPr>
              <a:t>Hoạt động </a:t>
            </a:r>
            <a:endParaRPr lang="en-US" sz="3600" kern="10" dirty="0">
              <a:ln w="9525">
                <a:solidFill>
                  <a:srgbClr val="CC99FF"/>
                </a:solidFill>
                <a:round/>
                <a:headEnd/>
                <a:tailEnd/>
              </a:ln>
              <a:gradFill rotWithShape="0">
                <a:gsLst>
                  <a:gs pos="0">
                    <a:srgbClr val="0000FF"/>
                  </a:gs>
                  <a:gs pos="100000">
                    <a:srgbClr val="00FF99"/>
                  </a:gs>
                </a:gsLst>
                <a:lin ang="5400000" scaled="1"/>
              </a:gradFill>
              <a:effectLst>
                <a:outerShdw dist="53882" dir="2700000" algn="ctr" rotWithShape="0">
                  <a:srgbClr val="9999FF">
                    <a:alpha val="80000"/>
                  </a:srgbClr>
                </a:outerShdw>
              </a:effectLst>
              <a:latin typeface="Times New Roman"/>
              <a:cs typeface="Times New Roman"/>
            </a:endParaRPr>
          </a:p>
        </p:txBody>
      </p:sp>
      <p:sp>
        <p:nvSpPr>
          <p:cNvPr id="4" name="WordArt 13"/>
          <p:cNvSpPr>
            <a:spLocks noChangeArrowheads="1" noChangeShapeType="1" noTextEdit="1"/>
          </p:cNvSpPr>
          <p:nvPr/>
        </p:nvSpPr>
        <p:spPr bwMode="auto">
          <a:xfrm rot="21376836">
            <a:off x="4529561" y="1949956"/>
            <a:ext cx="4451051" cy="84478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fontAlgn="base">
              <a:spcBef>
                <a:spcPct val="0"/>
              </a:spcBef>
              <a:spcAft>
                <a:spcPct val="0"/>
              </a:spcAft>
            </a:pPr>
            <a:r>
              <a:rPr lang="en-US" sz="3600" kern="10" dirty="0" err="1">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Thực</a:t>
            </a:r>
            <a:r>
              <a:rPr lang="en-US" sz="3600" kern="10" dirty="0">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 </a:t>
            </a:r>
            <a:r>
              <a:rPr lang="en-US" sz="3600" kern="10" dirty="0" err="1">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hành</a:t>
            </a:r>
            <a:r>
              <a:rPr lang="en-US" sz="3600" kern="10" dirty="0">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 </a:t>
            </a:r>
          </a:p>
        </p:txBody>
      </p:sp>
      <p:sp>
        <p:nvSpPr>
          <p:cNvPr id="5" name="WordArt 8"/>
          <p:cNvSpPr>
            <a:spLocks noChangeArrowheads="1" noChangeShapeType="1" noTextEdit="1"/>
          </p:cNvSpPr>
          <p:nvPr/>
        </p:nvSpPr>
        <p:spPr bwMode="auto">
          <a:xfrm>
            <a:off x="3599030" y="3845169"/>
            <a:ext cx="4783015" cy="87923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Học</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sinh</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vi-VN"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làm</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bài</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vào</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vở</a:t>
            </a:r>
            <a:endPar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823633170"/>
      </p:ext>
    </p:extLst>
  </p:cSld>
  <p:clrMapOvr>
    <a:masterClrMapping/>
  </p:clrMapOvr>
  <p:transition>
    <p:check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7 )</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2105234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9074" y="264695"/>
            <a:ext cx="11935326" cy="2031325"/>
          </a:xfrm>
          <a:prstGeom prst="rect">
            <a:avLst/>
          </a:prstGeom>
          <a:noFill/>
        </p:spPr>
        <p:txBody>
          <a:bodyPr wrap="square" rtlCol="0">
            <a:spAutoFit/>
          </a:bodyPr>
          <a:lstStyle/>
          <a:p>
            <a:r>
              <a:rPr lang="en-US" sz="3600" b="1" dirty="0" smtClean="0">
                <a:latin typeface="HP001 5 hàng" panose="020B0603050302020204" pitchFamily="34" charset="0"/>
              </a:rPr>
              <a:t> 2.Chép </a:t>
            </a:r>
            <a:r>
              <a:rPr lang="en-US" sz="3600" b="1" dirty="0" err="1">
                <a:latin typeface="HP001 5 hàng" panose="020B0603050302020204" pitchFamily="34" charset="0"/>
              </a:rPr>
              <a:t>mẩu</a:t>
            </a:r>
            <a:r>
              <a:rPr lang="en-US" sz="3600" b="1" dirty="0">
                <a:latin typeface="HP001 5 hàng" panose="020B0603050302020204" pitchFamily="34" charset="0"/>
              </a:rPr>
              <a:t> </a:t>
            </a:r>
            <a:r>
              <a:rPr lang="en-US" sz="3600" b="1" dirty="0" err="1">
                <a:latin typeface="HP001 5 hàng" panose="020B0603050302020204" pitchFamily="34" charset="0"/>
              </a:rPr>
              <a:t>chuyện</a:t>
            </a:r>
            <a:r>
              <a:rPr lang="en-US" sz="3600" b="1" dirty="0">
                <a:latin typeface="HP001 5 hàng" panose="020B0603050302020204" pitchFamily="34" charset="0"/>
              </a:rPr>
              <a:t> </a:t>
            </a:r>
            <a:r>
              <a:rPr lang="en-US" sz="3600" b="1" dirty="0" err="1">
                <a:latin typeface="HP001 5 hàng" panose="020B0603050302020204" pitchFamily="34" charset="0"/>
              </a:rPr>
              <a:t>sau</a:t>
            </a:r>
            <a:r>
              <a:rPr lang="en-US" sz="3600" b="1" dirty="0">
                <a:latin typeface="HP001 5 hàng" panose="020B0603050302020204" pitchFamily="34" charset="0"/>
              </a:rPr>
              <a:t> </a:t>
            </a:r>
            <a:r>
              <a:rPr lang="en-US" sz="3600" b="1" dirty="0" err="1">
                <a:latin typeface="HP001 5 hàng" panose="020B0603050302020204" pitchFamily="34" charset="0"/>
              </a:rPr>
              <a:t>vào</a:t>
            </a:r>
            <a:r>
              <a:rPr lang="en-US" sz="3600" b="1" dirty="0">
                <a:latin typeface="HP001 5 hàng" panose="020B0603050302020204" pitchFamily="34" charset="0"/>
              </a:rPr>
              <a:t> </a:t>
            </a:r>
            <a:r>
              <a:rPr lang="en-US" sz="3600" b="1" dirty="0" err="1">
                <a:latin typeface="HP001 5 hàng" panose="020B0603050302020204" pitchFamily="34" charset="0"/>
              </a:rPr>
              <a:t>vở</a:t>
            </a:r>
            <a:r>
              <a:rPr lang="en-US" sz="3600" b="1" dirty="0">
                <a:latin typeface="HP001 5 hàng" panose="020B0603050302020204" pitchFamily="34" charset="0"/>
              </a:rPr>
              <a:t>. </a:t>
            </a:r>
            <a:r>
              <a:rPr lang="en-US" sz="3600" b="1" dirty="0" err="1">
                <a:latin typeface="HP001 5 hàng" panose="020B0603050302020204" pitchFamily="34" charset="0"/>
              </a:rPr>
              <a:t>Nhớ</a:t>
            </a:r>
            <a:r>
              <a:rPr lang="en-US" sz="3600" b="1" dirty="0">
                <a:latin typeface="HP001 5 hàng" panose="020B0603050302020204" pitchFamily="34" charset="0"/>
              </a:rPr>
              <a:t> </a:t>
            </a:r>
            <a:r>
              <a:rPr lang="en-US" sz="3600" b="1" dirty="0" err="1">
                <a:latin typeface="HP001 5 hàng" panose="020B0603050302020204" pitchFamily="34" charset="0"/>
              </a:rPr>
              <a:t>điền</a:t>
            </a:r>
            <a:r>
              <a:rPr lang="en-US" sz="3600" b="1" dirty="0">
                <a:latin typeface="HP001 5 hàng" panose="020B0603050302020204" pitchFamily="34" charset="0"/>
              </a:rPr>
              <a:t> </a:t>
            </a:r>
            <a:r>
              <a:rPr lang="en-US" sz="3600" b="1" dirty="0" err="1">
                <a:latin typeface="HP001 5 hàng" panose="020B0603050302020204" pitchFamily="34" charset="0"/>
              </a:rPr>
              <a:t>những</a:t>
            </a:r>
            <a:r>
              <a:rPr lang="en-US" sz="3600" b="1" dirty="0">
                <a:latin typeface="HP001 5 hàng" panose="020B0603050302020204" pitchFamily="34" charset="0"/>
              </a:rPr>
              <a:t> </a:t>
            </a:r>
            <a:r>
              <a:rPr lang="en-US" sz="3600" b="1" i="1" dirty="0" err="1">
                <a:latin typeface="HP001 5 hàng" panose="020B0603050302020204" pitchFamily="34" charset="0"/>
              </a:rPr>
              <a:t>dấu</a:t>
            </a:r>
            <a:r>
              <a:rPr lang="en-US" sz="3600" b="1" i="1" dirty="0">
                <a:latin typeface="HP001 5 hàng" panose="020B0603050302020204" pitchFamily="34" charset="0"/>
              </a:rPr>
              <a:t> </a:t>
            </a:r>
            <a:r>
              <a:rPr lang="en-US" sz="3600" b="1" i="1" dirty="0" err="1">
                <a:latin typeface="HP001 5 hàng" panose="020B0603050302020204" pitchFamily="34" charset="0"/>
              </a:rPr>
              <a:t>chấm</a:t>
            </a:r>
            <a:r>
              <a:rPr lang="en-US" sz="3600" b="1" dirty="0">
                <a:latin typeface="HP001 5 hàng" panose="020B0603050302020204" pitchFamily="34" charset="0"/>
              </a:rPr>
              <a:t> </a:t>
            </a:r>
            <a:r>
              <a:rPr lang="en-US" sz="3600" b="1" dirty="0" err="1">
                <a:latin typeface="HP001 5 hàng" panose="020B0603050302020204" pitchFamily="34" charset="0"/>
              </a:rPr>
              <a:t>hoặc</a:t>
            </a:r>
            <a:r>
              <a:rPr lang="en-US" sz="3600" b="1" dirty="0">
                <a:latin typeface="HP001 5 hàng" panose="020B0603050302020204" pitchFamily="34" charset="0"/>
              </a:rPr>
              <a:t> </a:t>
            </a:r>
            <a:r>
              <a:rPr lang="en-US" sz="3600" b="1" i="1" dirty="0" err="1">
                <a:latin typeface="HP001 5 hàng" panose="020B0603050302020204" pitchFamily="34" charset="0"/>
              </a:rPr>
              <a:t>dấu</a:t>
            </a:r>
            <a:r>
              <a:rPr lang="en-US" sz="3600" b="1" i="1" dirty="0">
                <a:latin typeface="HP001 5 hàng" panose="020B0603050302020204" pitchFamily="34" charset="0"/>
              </a:rPr>
              <a:t> </a:t>
            </a:r>
            <a:r>
              <a:rPr lang="en-US" sz="3600" b="1" i="1" dirty="0" err="1">
                <a:latin typeface="HP001 5 hàng" panose="020B0603050302020204" pitchFamily="34" charset="0"/>
              </a:rPr>
              <a:t>phẩy</a:t>
            </a:r>
            <a:r>
              <a:rPr lang="en-US" sz="3600" b="1" dirty="0">
                <a:latin typeface="HP001 5 hàng" panose="020B0603050302020204" pitchFamily="34" charset="0"/>
              </a:rPr>
              <a:t> </a:t>
            </a:r>
            <a:r>
              <a:rPr lang="en-US" sz="3600" b="1" dirty="0" err="1">
                <a:latin typeface="HP001 5 hàng" panose="020B0603050302020204" pitchFamily="34" charset="0"/>
              </a:rPr>
              <a:t>còn</a:t>
            </a:r>
            <a:r>
              <a:rPr lang="en-US" sz="3600" b="1" dirty="0">
                <a:latin typeface="HP001 5 hàng" panose="020B0603050302020204" pitchFamily="34" charset="0"/>
              </a:rPr>
              <a:t> </a:t>
            </a:r>
            <a:r>
              <a:rPr lang="en-US" sz="3600" b="1" dirty="0" err="1">
                <a:latin typeface="HP001 5 hàng" panose="020B0603050302020204" pitchFamily="34" charset="0"/>
              </a:rPr>
              <a:t>thiếu</a:t>
            </a:r>
            <a:r>
              <a:rPr lang="en-US" sz="3600" b="1" dirty="0">
                <a:latin typeface="HP001 5 hàng" panose="020B0603050302020204" pitchFamily="34" charset="0"/>
              </a:rPr>
              <a:t> </a:t>
            </a:r>
            <a:r>
              <a:rPr lang="en-US" sz="3600" b="1" dirty="0" err="1">
                <a:latin typeface="HP001 5 hàng" panose="020B0603050302020204" pitchFamily="34" charset="0"/>
              </a:rPr>
              <a:t>vào</a:t>
            </a:r>
            <a:r>
              <a:rPr lang="en-US" sz="3600" b="1" dirty="0">
                <a:latin typeface="HP001 5 hàng" panose="020B0603050302020204" pitchFamily="34" charset="0"/>
              </a:rPr>
              <a:t> </a:t>
            </a:r>
            <a:r>
              <a:rPr lang="en-US" sz="3600" b="1" dirty="0" err="1">
                <a:latin typeface="HP001 5 hàng" panose="020B0603050302020204" pitchFamily="34" charset="0"/>
              </a:rPr>
              <a:t>chỗ</a:t>
            </a:r>
            <a:r>
              <a:rPr lang="en-US" sz="3600" b="1" dirty="0">
                <a:latin typeface="HP001 5 hàng" panose="020B0603050302020204" pitchFamily="34" charset="0"/>
              </a:rPr>
              <a:t> </a:t>
            </a:r>
            <a:r>
              <a:rPr lang="en-US" sz="3600" b="1" dirty="0" err="1">
                <a:latin typeface="HP001 5 hàng" panose="020B0603050302020204" pitchFamily="34" charset="0"/>
              </a:rPr>
              <a:t>thích</a:t>
            </a:r>
            <a:r>
              <a:rPr lang="en-US" sz="3600" b="1" dirty="0">
                <a:latin typeface="HP001 5 hàng" panose="020B0603050302020204" pitchFamily="34" charset="0"/>
              </a:rPr>
              <a:t> </a:t>
            </a:r>
            <a:r>
              <a:rPr lang="en-US" sz="3600" b="1" dirty="0" err="1">
                <a:latin typeface="HP001 5 hàng" panose="020B0603050302020204" pitchFamily="34" charset="0"/>
              </a:rPr>
              <a:t>hợp</a:t>
            </a:r>
            <a:r>
              <a:rPr lang="en-US" sz="3600" dirty="0">
                <a:latin typeface="HP001 5 hàng" panose="020B0603050302020204" pitchFamily="34" charset="0"/>
              </a:rPr>
              <a:t>.</a:t>
            </a:r>
          </a:p>
          <a:p>
            <a:r>
              <a:rPr lang="en-US" dirty="0"/>
              <a:t/>
            </a:r>
            <a:br>
              <a:rPr lang="en-US" dirty="0"/>
            </a:br>
            <a:r>
              <a:rPr lang="en-US" dirty="0"/>
              <a:t/>
            </a:r>
            <a:br>
              <a:rPr lang="en-US" dirty="0"/>
            </a:br>
            <a:endParaRPr lang="en-US" dirty="0"/>
          </a:p>
        </p:txBody>
      </p:sp>
      <p:sp>
        <p:nvSpPr>
          <p:cNvPr id="9" name="TextBox 8"/>
          <p:cNvSpPr txBox="1"/>
          <p:nvPr/>
        </p:nvSpPr>
        <p:spPr>
          <a:xfrm>
            <a:off x="76200" y="1376610"/>
            <a:ext cx="12115800" cy="5632311"/>
          </a:xfrm>
          <a:prstGeom prst="rect">
            <a:avLst/>
          </a:prstGeom>
          <a:noFill/>
        </p:spPr>
        <p:txBody>
          <a:bodyPr wrap="square" rtlCol="0">
            <a:spAutoFit/>
          </a:bodyPr>
          <a:lstStyle/>
          <a:p>
            <a:r>
              <a:rPr lang="en-US" sz="3600" b="1" dirty="0" smtClean="0">
                <a:latin typeface="HP001 5 hàng" panose="020B0603050302020204" pitchFamily="34" charset="0"/>
              </a:rPr>
              <a:t>                Ng</a:t>
            </a:r>
            <a:r>
              <a:rPr lang="vi-VN" sz="3600" b="1" dirty="0" smtClean="0">
                <a:latin typeface="HP001 5 hàng" panose="020B0603050302020204" pitchFamily="34" charset="0"/>
              </a:rPr>
              <a:t>ười</a:t>
            </a:r>
            <a:r>
              <a:rPr lang="en-US" sz="3600" b="1" dirty="0">
                <a:latin typeface="HP001 5 hàng" panose="020B0603050302020204" pitchFamily="34" charset="0"/>
              </a:rPr>
              <a:t> </a:t>
            </a:r>
            <a:r>
              <a:rPr lang="en-US" sz="3600" b="1" dirty="0" err="1" smtClean="0">
                <a:latin typeface="HP001 5 hàng" panose="020B0603050302020204" pitchFamily="34" charset="0"/>
              </a:rPr>
              <a:t>nhát</a:t>
            </a:r>
            <a:r>
              <a:rPr lang="en-US" sz="3600" b="1" dirty="0">
                <a:latin typeface="HP001 5 hàng" panose="020B0603050302020204" pitchFamily="34" charset="0"/>
              </a:rPr>
              <a:t> </a:t>
            </a:r>
            <a:r>
              <a:rPr lang="en-US" sz="3600" b="1" dirty="0" err="1">
                <a:latin typeface="HP001 5 hàng" panose="020B0603050302020204" pitchFamily="34" charset="0"/>
              </a:rPr>
              <a:t>nhất</a:t>
            </a:r>
            <a:endParaRPr lang="vi-VN" sz="3600" dirty="0">
              <a:latin typeface="HP001 5 hàng" panose="020B0603050302020204" pitchFamily="34" charset="0"/>
            </a:endParaRPr>
          </a:p>
          <a:p>
            <a:r>
              <a:rPr lang="en-US" sz="3600" dirty="0" smtClean="0">
                <a:latin typeface="HP001 5 hàng" panose="020B0603050302020204" pitchFamily="34" charset="0"/>
              </a:rPr>
              <a:t>  </a:t>
            </a:r>
            <a:r>
              <a:rPr lang="vi-VN" sz="3600" dirty="0" smtClean="0">
                <a:latin typeface="HP001 5 hàng" panose="020B0603050302020204" pitchFamily="34" charset="0"/>
              </a:rPr>
              <a:t>Một </a:t>
            </a:r>
            <a:r>
              <a:rPr lang="vi-VN" sz="3600" dirty="0">
                <a:latin typeface="HP001 5 hàng" panose="020B0603050302020204" pitchFamily="34" charset="0"/>
              </a:rPr>
              <a:t>cậu bé được bà dẫn đi chơi phố lúc </a:t>
            </a:r>
            <a:r>
              <a:rPr lang="vi-VN" sz="3600" dirty="0" smtClean="0">
                <a:latin typeface="HP001 5 hàng" panose="020B0603050302020204" pitchFamily="34" charset="0"/>
              </a:rPr>
              <a:t>về </a:t>
            </a:r>
            <a:r>
              <a:rPr lang="vi-VN" sz="3600" dirty="0">
                <a:latin typeface="HP001 5 hàng" panose="020B0603050302020204" pitchFamily="34" charset="0"/>
              </a:rPr>
              <a:t>cậu nói </a:t>
            </a:r>
            <a:r>
              <a:rPr lang="vi-VN" sz="3600" dirty="0" smtClean="0">
                <a:latin typeface="HP001 5 hàng" panose="020B0603050302020204" pitchFamily="34" charset="0"/>
              </a:rPr>
              <a:t>với</a:t>
            </a:r>
            <a:r>
              <a:rPr lang="en-US" sz="3600" dirty="0" smtClean="0">
                <a:latin typeface="HP001 5 hàng" panose="020B0603050302020204" pitchFamily="34" charset="0"/>
              </a:rPr>
              <a:t> </a:t>
            </a:r>
            <a:r>
              <a:rPr lang="vi-VN" sz="3600" dirty="0" smtClean="0">
                <a:latin typeface="HP001 5 hàng" panose="020B0603050302020204" pitchFamily="34" charset="0"/>
              </a:rPr>
              <a:t>mẹ</a:t>
            </a:r>
            <a:r>
              <a:rPr lang="vi-VN" sz="3600" dirty="0">
                <a:latin typeface="HP001 5 hàng" panose="020B0603050302020204" pitchFamily="34" charset="0"/>
              </a:rPr>
              <a:t>:</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Mẹ ạ bây giờ con mới biết là bà nhát lắm.</a:t>
            </a:r>
          </a:p>
          <a:p>
            <a:r>
              <a:rPr lang="vi-VN" sz="3600" dirty="0">
                <a:latin typeface="HP001 5 hàng" panose="020B0603050302020204" pitchFamily="34" charset="0"/>
              </a:rPr>
              <a:t>  </a:t>
            </a:r>
            <a:r>
              <a:rPr lang="vi-VN" sz="3600" dirty="0" smtClean="0">
                <a:latin typeface="HP001 5 hàng" panose="020B0603050302020204" pitchFamily="34" charset="0"/>
              </a:rPr>
              <a:t>Mẹ </a:t>
            </a:r>
            <a:r>
              <a:rPr lang="vi-VN" sz="3600" dirty="0">
                <a:latin typeface="HP001 5 hàng" panose="020B0603050302020204" pitchFamily="34" charset="0"/>
              </a:rPr>
              <a:t>ngạc nhiên:</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Sao con lại nói thế?</a:t>
            </a:r>
          </a:p>
          <a:p>
            <a:r>
              <a:rPr lang="vi-VN" sz="3600" dirty="0">
                <a:latin typeface="HP001 5 hàng" panose="020B0603050302020204" pitchFamily="34" charset="0"/>
              </a:rPr>
              <a:t>  </a:t>
            </a:r>
            <a:r>
              <a:rPr lang="vi-VN" sz="3600" dirty="0" smtClean="0">
                <a:latin typeface="HP001 5 hàng" panose="020B0603050302020204" pitchFamily="34" charset="0"/>
              </a:rPr>
              <a:t>Cậu </a:t>
            </a:r>
            <a:r>
              <a:rPr lang="vi-VN" sz="3600" dirty="0">
                <a:latin typeface="HP001 5 hàng" panose="020B0603050302020204" pitchFamily="34" charset="0"/>
              </a:rPr>
              <a:t>bé trả lời :</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Vì cứ mỗi khi qua đường</a:t>
            </a:r>
            <a:r>
              <a:rPr lang="vi-VN" sz="3600" b="1" dirty="0">
                <a:latin typeface="HP001 5 hàng" panose="020B0603050302020204" pitchFamily="34" charset="0"/>
              </a:rPr>
              <a:t> </a:t>
            </a:r>
            <a:r>
              <a:rPr lang="vi-VN" sz="3600" dirty="0">
                <a:latin typeface="HP001 5 hàng" panose="020B0603050302020204" pitchFamily="34" charset="0"/>
              </a:rPr>
              <a:t>bà lại nắm chặt lấy tay con.</a:t>
            </a:r>
          </a:p>
          <a:p>
            <a:r>
              <a:rPr lang="vi-VN" sz="3600" dirty="0">
                <a:latin typeface="HP001 5 hàng" panose="020B0603050302020204" pitchFamily="34" charset="0"/>
              </a:rPr>
              <a:t> </a:t>
            </a:r>
            <a:r>
              <a:rPr lang="en-US" sz="3600" dirty="0" smtClean="0">
                <a:latin typeface="HP001 5 hàng" panose="020B0603050302020204" pitchFamily="34" charset="0"/>
              </a:rPr>
              <a:t>                                     </a:t>
            </a:r>
            <a:r>
              <a:rPr lang="en-US" sz="3600" dirty="0" err="1" smtClean="0">
                <a:latin typeface="HP001 5 hàng" panose="020B0603050302020204" pitchFamily="34" charset="0"/>
              </a:rPr>
              <a:t>Truyện</a:t>
            </a:r>
            <a:r>
              <a:rPr lang="en-US" sz="3600" dirty="0" smtClean="0">
                <a:latin typeface="HP001 5 hàng" panose="020B0603050302020204" pitchFamily="34" charset="0"/>
              </a:rPr>
              <a:t> </a:t>
            </a:r>
            <a:r>
              <a:rPr lang="en-US" sz="3600" dirty="0" err="1" smtClean="0">
                <a:latin typeface="HP001 5 hàng" panose="020B0603050302020204" pitchFamily="34" charset="0"/>
              </a:rPr>
              <a:t>vui</a:t>
            </a:r>
            <a:r>
              <a:rPr lang="vi-VN" dirty="0"/>
              <a:t/>
            </a:r>
            <a:br>
              <a:rPr lang="vi-VN" dirty="0"/>
            </a:br>
            <a:r>
              <a:rPr lang="vi-VN" dirty="0"/>
              <a:t/>
            </a:r>
            <a:br>
              <a:rPr lang="vi-VN" dirty="0"/>
            </a:br>
            <a:endParaRPr lang="en-US" dirty="0"/>
          </a:p>
        </p:txBody>
      </p:sp>
    </p:spTree>
    <p:extLst>
      <p:ext uri="{BB962C8B-B14F-4D97-AF65-F5344CB8AC3E}">
        <p14:creationId xmlns:p14="http://schemas.microsoft.com/office/powerpoint/2010/main" val="209275575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76200" y="257673"/>
            <a:ext cx="12115800" cy="5632311"/>
          </a:xfrm>
          <a:prstGeom prst="rect">
            <a:avLst/>
          </a:prstGeom>
          <a:noFill/>
        </p:spPr>
        <p:txBody>
          <a:bodyPr wrap="square" rtlCol="0">
            <a:spAutoFit/>
          </a:bodyPr>
          <a:lstStyle/>
          <a:p>
            <a:r>
              <a:rPr lang="en-US" sz="3600" b="1" dirty="0" smtClean="0">
                <a:latin typeface="HP001 5 hàng" panose="020B0603050302020204" pitchFamily="34" charset="0"/>
              </a:rPr>
              <a:t>                Ng</a:t>
            </a:r>
            <a:r>
              <a:rPr lang="vi-VN" sz="3600" b="1" dirty="0" smtClean="0">
                <a:latin typeface="HP001 5 hàng" panose="020B0603050302020204" pitchFamily="34" charset="0"/>
              </a:rPr>
              <a:t>ười</a:t>
            </a:r>
            <a:r>
              <a:rPr lang="en-US" sz="3600" b="1" dirty="0">
                <a:latin typeface="HP001 5 hàng" panose="020B0603050302020204" pitchFamily="34" charset="0"/>
              </a:rPr>
              <a:t> </a:t>
            </a:r>
            <a:r>
              <a:rPr lang="en-US" sz="3600" b="1" dirty="0" err="1" smtClean="0">
                <a:latin typeface="HP001 5 hàng" panose="020B0603050302020204" pitchFamily="34" charset="0"/>
              </a:rPr>
              <a:t>nhát</a:t>
            </a:r>
            <a:r>
              <a:rPr lang="en-US" sz="3600" b="1" dirty="0">
                <a:latin typeface="HP001 5 hàng" panose="020B0603050302020204" pitchFamily="34" charset="0"/>
              </a:rPr>
              <a:t> </a:t>
            </a:r>
            <a:r>
              <a:rPr lang="en-US" sz="3600" b="1" dirty="0" err="1">
                <a:latin typeface="HP001 5 hàng" panose="020B0603050302020204" pitchFamily="34" charset="0"/>
              </a:rPr>
              <a:t>nhất</a:t>
            </a:r>
            <a:endParaRPr lang="vi-VN" sz="3600" dirty="0">
              <a:latin typeface="HP001 5 hàng" panose="020B0603050302020204" pitchFamily="34" charset="0"/>
            </a:endParaRPr>
          </a:p>
          <a:p>
            <a:r>
              <a:rPr lang="en-US" sz="3600" dirty="0" smtClean="0">
                <a:latin typeface="HP001 5 hàng" panose="020B0603050302020204" pitchFamily="34" charset="0"/>
              </a:rPr>
              <a:t>  </a:t>
            </a:r>
            <a:r>
              <a:rPr lang="vi-VN" sz="3600" dirty="0" smtClean="0">
                <a:latin typeface="HP001 5 hàng" panose="020B0603050302020204" pitchFamily="34" charset="0"/>
              </a:rPr>
              <a:t>Một </a:t>
            </a:r>
            <a:r>
              <a:rPr lang="vi-VN" sz="3600" dirty="0">
                <a:latin typeface="HP001 5 hàng" panose="020B0603050302020204" pitchFamily="34" charset="0"/>
              </a:rPr>
              <a:t>cậu bé được bà dẫn đi chơi phố </a:t>
            </a:r>
            <a:r>
              <a:rPr lang="en-US" sz="3600" dirty="0" smtClean="0">
                <a:solidFill>
                  <a:srgbClr val="C00000"/>
                </a:solidFill>
                <a:latin typeface="HP001 5 hàng" panose="020B0603050302020204" pitchFamily="34" charset="0"/>
              </a:rPr>
              <a:t>.</a:t>
            </a:r>
            <a:r>
              <a:rPr lang="en-US" sz="3600" dirty="0" smtClean="0">
                <a:latin typeface="HP001 5 hàng" panose="020B0603050302020204" pitchFamily="34" charset="0"/>
              </a:rPr>
              <a:t> L</a:t>
            </a:r>
            <a:r>
              <a:rPr lang="vi-VN" sz="3600" dirty="0" smtClean="0">
                <a:latin typeface="HP001 5 hàng" panose="020B0603050302020204" pitchFamily="34" charset="0"/>
              </a:rPr>
              <a:t>úc </a:t>
            </a:r>
            <a:r>
              <a:rPr lang="vi-VN" sz="3600" dirty="0">
                <a:latin typeface="HP001 5 hàng" panose="020B0603050302020204" pitchFamily="34" charset="0"/>
              </a:rPr>
              <a:t>về</a:t>
            </a:r>
            <a:r>
              <a:rPr lang="vi-VN" sz="3600" dirty="0">
                <a:solidFill>
                  <a:srgbClr val="C00000"/>
                </a:solidFill>
                <a:latin typeface="HP001 5 hàng" panose="020B0603050302020204" pitchFamily="34" charset="0"/>
              </a:rPr>
              <a:t>,</a:t>
            </a:r>
            <a:r>
              <a:rPr lang="vi-VN" sz="3600" dirty="0">
                <a:latin typeface="HP001 5 hàng" panose="020B0603050302020204" pitchFamily="34" charset="0"/>
              </a:rPr>
              <a:t> cậu nói </a:t>
            </a:r>
            <a:r>
              <a:rPr lang="vi-VN" sz="3600" dirty="0" smtClean="0">
                <a:latin typeface="HP001 5 hàng" panose="020B0603050302020204" pitchFamily="34" charset="0"/>
              </a:rPr>
              <a:t>với</a:t>
            </a:r>
            <a:r>
              <a:rPr lang="en-US" sz="3600" dirty="0" smtClean="0">
                <a:latin typeface="HP001 5 hàng" panose="020B0603050302020204" pitchFamily="34" charset="0"/>
              </a:rPr>
              <a:t> </a:t>
            </a:r>
            <a:r>
              <a:rPr lang="vi-VN" sz="3600" dirty="0" smtClean="0">
                <a:latin typeface="HP001 5 hàng" panose="020B0603050302020204" pitchFamily="34" charset="0"/>
              </a:rPr>
              <a:t>mẹ</a:t>
            </a:r>
            <a:r>
              <a:rPr lang="vi-VN" sz="3600" dirty="0">
                <a:latin typeface="HP001 5 hàng" panose="020B0603050302020204" pitchFamily="34" charset="0"/>
              </a:rPr>
              <a:t>:</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Mẹ </a:t>
            </a:r>
            <a:r>
              <a:rPr lang="vi-VN" sz="3600" dirty="0" smtClean="0">
                <a:latin typeface="HP001 5 hàng" panose="020B0603050302020204" pitchFamily="34" charset="0"/>
              </a:rPr>
              <a:t>ạ</a:t>
            </a:r>
            <a:r>
              <a:rPr lang="en-US" sz="3600" dirty="0" smtClean="0">
                <a:solidFill>
                  <a:srgbClr val="C00000"/>
                </a:solidFill>
                <a:latin typeface="HP001 5 hàng" panose="020B0603050302020204" pitchFamily="34" charset="0"/>
              </a:rPr>
              <a:t>,</a:t>
            </a:r>
            <a:r>
              <a:rPr lang="vi-VN" sz="3600" dirty="0" smtClean="0">
                <a:latin typeface="HP001 5 hàng" panose="020B0603050302020204" pitchFamily="34" charset="0"/>
              </a:rPr>
              <a:t> </a:t>
            </a:r>
            <a:r>
              <a:rPr lang="vi-VN" sz="3600" dirty="0">
                <a:latin typeface="HP001 5 hàng" panose="020B0603050302020204" pitchFamily="34" charset="0"/>
              </a:rPr>
              <a:t>bây giờ con mới biết là bà nhát lắm.</a:t>
            </a:r>
          </a:p>
          <a:p>
            <a:r>
              <a:rPr lang="vi-VN" sz="3600" dirty="0">
                <a:latin typeface="HP001 5 hàng" panose="020B0603050302020204" pitchFamily="34" charset="0"/>
              </a:rPr>
              <a:t>  </a:t>
            </a:r>
            <a:r>
              <a:rPr lang="vi-VN" sz="3600" dirty="0" smtClean="0">
                <a:latin typeface="HP001 5 hàng" panose="020B0603050302020204" pitchFamily="34" charset="0"/>
              </a:rPr>
              <a:t>Mẹ </a:t>
            </a:r>
            <a:r>
              <a:rPr lang="vi-VN" sz="3600" dirty="0">
                <a:latin typeface="HP001 5 hàng" panose="020B0603050302020204" pitchFamily="34" charset="0"/>
              </a:rPr>
              <a:t>ngạc nhiên:</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Sao con lại nói thế?</a:t>
            </a:r>
          </a:p>
          <a:p>
            <a:r>
              <a:rPr lang="vi-VN" sz="3600" dirty="0">
                <a:latin typeface="HP001 5 hàng" panose="020B0603050302020204" pitchFamily="34" charset="0"/>
              </a:rPr>
              <a:t>  </a:t>
            </a:r>
            <a:r>
              <a:rPr lang="vi-VN" sz="3600" dirty="0" smtClean="0">
                <a:latin typeface="HP001 5 hàng" panose="020B0603050302020204" pitchFamily="34" charset="0"/>
              </a:rPr>
              <a:t>Cậu </a:t>
            </a:r>
            <a:r>
              <a:rPr lang="vi-VN" sz="3600" dirty="0">
                <a:latin typeface="HP001 5 hàng" panose="020B0603050302020204" pitchFamily="34" charset="0"/>
              </a:rPr>
              <a:t>bé trả lời :</a:t>
            </a:r>
          </a:p>
          <a:p>
            <a:r>
              <a:rPr lang="en-US" sz="3600" dirty="0" smtClean="0">
                <a:latin typeface="HP001 5 hàng" panose="020B0603050302020204" pitchFamily="34" charset="0"/>
              </a:rPr>
              <a:t>   </a:t>
            </a:r>
            <a:r>
              <a:rPr lang="vi-VN" sz="3600" dirty="0" smtClean="0">
                <a:latin typeface="HP001 5 hàng" panose="020B0603050302020204" pitchFamily="34" charset="0"/>
              </a:rPr>
              <a:t>- </a:t>
            </a:r>
            <a:r>
              <a:rPr lang="vi-VN" sz="3600" dirty="0">
                <a:latin typeface="HP001 5 hàng" panose="020B0603050302020204" pitchFamily="34" charset="0"/>
              </a:rPr>
              <a:t>Vì cứ mỗi khi qua </a:t>
            </a:r>
            <a:r>
              <a:rPr lang="vi-VN" sz="3600" dirty="0" smtClean="0">
                <a:latin typeface="HP001 5 hàng" panose="020B0603050302020204" pitchFamily="34" charset="0"/>
              </a:rPr>
              <a:t>đường</a:t>
            </a:r>
            <a:r>
              <a:rPr lang="en-US" sz="3600" dirty="0" smtClean="0">
                <a:solidFill>
                  <a:srgbClr val="C00000"/>
                </a:solidFill>
                <a:latin typeface="HP001 5 hàng" panose="020B0603050302020204" pitchFamily="34" charset="0"/>
              </a:rPr>
              <a:t>,</a:t>
            </a:r>
            <a:r>
              <a:rPr lang="vi-VN" sz="3600" b="1" dirty="0">
                <a:latin typeface="HP001 5 hàng" panose="020B0603050302020204" pitchFamily="34" charset="0"/>
              </a:rPr>
              <a:t> </a:t>
            </a:r>
            <a:r>
              <a:rPr lang="vi-VN" sz="3600" dirty="0">
                <a:latin typeface="HP001 5 hàng" panose="020B0603050302020204" pitchFamily="34" charset="0"/>
              </a:rPr>
              <a:t>bà lại nắm chặt lấy tay con.</a:t>
            </a:r>
          </a:p>
          <a:p>
            <a:r>
              <a:rPr lang="vi-VN" sz="3600" dirty="0">
                <a:latin typeface="HP001 5 hàng" panose="020B0603050302020204" pitchFamily="34" charset="0"/>
              </a:rPr>
              <a:t> </a:t>
            </a:r>
            <a:r>
              <a:rPr lang="en-US" sz="3600" dirty="0" smtClean="0">
                <a:latin typeface="HP001 5 hàng" panose="020B0603050302020204" pitchFamily="34" charset="0"/>
              </a:rPr>
              <a:t>                                     </a:t>
            </a:r>
            <a:r>
              <a:rPr lang="en-US" sz="3600" dirty="0" err="1" smtClean="0">
                <a:latin typeface="HP001 5 hàng" panose="020B0603050302020204" pitchFamily="34" charset="0"/>
              </a:rPr>
              <a:t>Truyện</a:t>
            </a:r>
            <a:r>
              <a:rPr lang="en-US" sz="3600" dirty="0" smtClean="0">
                <a:latin typeface="HP001 5 hàng" panose="020B0603050302020204" pitchFamily="34" charset="0"/>
              </a:rPr>
              <a:t> </a:t>
            </a:r>
            <a:r>
              <a:rPr lang="en-US" sz="3600" dirty="0" err="1" smtClean="0">
                <a:latin typeface="HP001 5 hàng" panose="020B0603050302020204" pitchFamily="34" charset="0"/>
              </a:rPr>
              <a:t>vui</a:t>
            </a:r>
            <a:r>
              <a:rPr lang="vi-VN" dirty="0"/>
              <a:t/>
            </a:r>
            <a:br>
              <a:rPr lang="vi-VN" dirty="0"/>
            </a:br>
            <a:r>
              <a:rPr lang="vi-VN" dirty="0"/>
              <a:t/>
            </a:r>
            <a:br>
              <a:rPr lang="vi-VN" dirty="0"/>
            </a:br>
            <a:endParaRPr lang="en-US" dirty="0"/>
          </a:p>
        </p:txBody>
      </p:sp>
    </p:spTree>
    <p:extLst>
      <p:ext uri="{BB962C8B-B14F-4D97-AF65-F5344CB8AC3E}">
        <p14:creationId xmlns:p14="http://schemas.microsoft.com/office/powerpoint/2010/main" val="250132232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additive="base">
                                        <p:cTn id="7" dur="500" fill="hold"/>
                                        <p:tgtEl>
                                          <p:spTgt spid="40"/>
                                        </p:tgtEl>
                                        <p:attrNameLst>
                                          <p:attrName>ppt_x</p:attrName>
                                        </p:attrNameLst>
                                      </p:cBhvr>
                                      <p:tavLst>
                                        <p:tav tm="0">
                                          <p:val>
                                            <p:strVal val="#ppt_x"/>
                                          </p:val>
                                        </p:tav>
                                        <p:tav tm="100000">
                                          <p:val>
                                            <p:strVal val="#ppt_x"/>
                                          </p:val>
                                        </p:tav>
                                      </p:tavLst>
                                    </p:anim>
                                    <p:anim calcmode="lin" valueType="num">
                                      <p:cBhvr additive="base">
                                        <p:cTn id="8"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8 )</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015332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bwMode="auto">
          <a:xfrm>
            <a:off x="104502" y="5882642"/>
            <a:ext cx="448491" cy="418011"/>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6" name="Oval 5"/>
          <p:cNvSpPr/>
          <p:nvPr/>
        </p:nvSpPr>
        <p:spPr bwMode="auto">
          <a:xfrm>
            <a:off x="3666309" y="4802778"/>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5" name="Oval 4"/>
          <p:cNvSpPr/>
          <p:nvPr/>
        </p:nvSpPr>
        <p:spPr bwMode="auto">
          <a:xfrm>
            <a:off x="8159932" y="4149635"/>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4" name="Oval 3"/>
          <p:cNvSpPr/>
          <p:nvPr/>
        </p:nvSpPr>
        <p:spPr bwMode="auto">
          <a:xfrm>
            <a:off x="3666309" y="3574869"/>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2" name="Oval 1"/>
          <p:cNvSpPr/>
          <p:nvPr/>
        </p:nvSpPr>
        <p:spPr bwMode="auto">
          <a:xfrm>
            <a:off x="0" y="3004458"/>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4098" name="TextBox 9"/>
          <p:cNvSpPr txBox="1">
            <a:spLocks noChangeArrowheads="1"/>
          </p:cNvSpPr>
          <p:nvPr/>
        </p:nvSpPr>
        <p:spPr bwMode="auto">
          <a:xfrm>
            <a:off x="143691" y="95794"/>
            <a:ext cx="12048309" cy="652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900" b="1" dirty="0">
                <a:latin typeface="Times New Roman" panose="02020603050405020304" pitchFamily="18" charset="0"/>
                <a:cs typeface="Times New Roman" panose="02020603050405020304" pitchFamily="18" charset="0"/>
              </a:rPr>
              <a:t>A- </a:t>
            </a:r>
            <a:r>
              <a:rPr lang="en-US" altLang="en-US" sz="1900" b="1" dirty="0" err="1">
                <a:latin typeface="Times New Roman" panose="02020603050405020304" pitchFamily="18" charset="0"/>
                <a:cs typeface="Times New Roman" panose="02020603050405020304" pitchFamily="18" charset="0"/>
              </a:rPr>
              <a:t>Đọc</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thầm</a:t>
            </a:r>
            <a:r>
              <a:rPr lang="en-US" altLang="en-US" sz="1900" b="1" dirty="0">
                <a:latin typeface="Times New Roman" panose="02020603050405020304" pitchFamily="18" charset="0"/>
                <a:cs typeface="Times New Roman" panose="02020603050405020304" pitchFamily="18" charset="0"/>
              </a:rPr>
              <a:t>:</a:t>
            </a:r>
            <a:endParaRPr lang="vi-VN" altLang="en-US" sz="1900" b="1" dirty="0">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ĐƯỜNG VÀO BẢN</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tôi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phải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vượt</a:t>
            </a:r>
            <a:r>
              <a:rPr lang="en-US" altLang="en-US" sz="1900" dirty="0">
                <a:latin typeface="Times New Roman" panose="02020603050405020304" pitchFamily="18" charset="0"/>
                <a:cs typeface="Times New Roman" panose="02020603050405020304" pitchFamily="18" charset="0"/>
              </a:rPr>
              <a:t> qua con </a:t>
            </a:r>
            <a:r>
              <a:rPr lang="en-US" altLang="en-US" sz="1900" dirty="0" err="1">
                <a:latin typeface="Times New Roman" panose="02020603050405020304" pitchFamily="18" charset="0"/>
                <a:cs typeface="Times New Roman" panose="02020603050405020304" pitchFamily="18" charset="0"/>
              </a:rPr>
              <a:t>suối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nước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bốn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mùa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trong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veo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Nước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trườn</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kẽ</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lách</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những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mỏm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ngầm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tung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bọt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xóa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thảm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hoa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khách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thăm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sườn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thoai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thoải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cứ</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vươn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cao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cao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mãi</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men </a:t>
            </a:r>
            <a:r>
              <a:rPr lang="en-US" altLang="en-US" sz="1900" dirty="0" err="1">
                <a:latin typeface="Times New Roman" panose="02020603050405020304" pitchFamily="18" charset="0"/>
                <a:cs typeface="Times New Roman" panose="02020603050405020304" pitchFamily="18" charset="0"/>
              </a:rPr>
              <a:t>theo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mọc</a:t>
            </a:r>
            <a:r>
              <a:rPr lang="en-US" altLang="en-US" sz="1900" dirty="0">
                <a:latin typeface="Times New Roman" panose="02020603050405020304" pitchFamily="18" charset="0"/>
                <a:cs typeface="Times New Roman" panose="02020603050405020304" pitchFamily="18" charset="0"/>
              </a:rPr>
              <a:t> san </a:t>
            </a:r>
            <a:r>
              <a:rPr lang="en-US" altLang="en-US" sz="1900" dirty="0" err="1">
                <a:latin typeface="Times New Roman" panose="02020603050405020304" pitchFamily="18" charset="0"/>
                <a:cs typeface="Times New Roman" panose="02020603050405020304" pitchFamily="18" charset="0"/>
              </a:rPr>
              <a:t>sát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thăng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tắp</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dày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ống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đũa</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nhiều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tiễn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người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tôi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tác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cũng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giáo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dạy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chữ</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Dù</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ai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bàn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chân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bén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hòn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hòn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đất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thân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thuộc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ấy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thì</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chắc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chắn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sẽ</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hẹn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ngày</a:t>
            </a:r>
            <a:r>
              <a:rPr lang="en-US" altLang="en-US" sz="1900" dirty="0">
                <a:latin typeface="Times New Roman" panose="02020603050405020304" pitchFamily="18" charset="0"/>
                <a:cs typeface="Times New Roman" panose="02020603050405020304" pitchFamily="18" charset="0"/>
              </a:rPr>
              <a:t> quay </a:t>
            </a:r>
            <a:r>
              <a:rPr lang="en-US" altLang="en-US" sz="1900" dirty="0" err="1">
                <a:latin typeface="Times New Roman" panose="02020603050405020304" pitchFamily="18" charset="0"/>
                <a:cs typeface="Times New Roman" panose="02020603050405020304" pitchFamily="18" charset="0"/>
              </a:rPr>
              <a:t>lại</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cùng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họ</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với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tre</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thân</a:t>
            </a:r>
            <a:r>
              <a:rPr lang="en-US" altLang="en-US" sz="1900" dirty="0">
                <a:latin typeface="Times New Roman" panose="02020603050405020304" pitchFamily="18" charset="0"/>
                <a:cs typeface="Times New Roman" panose="02020603050405020304" pitchFamily="18" charset="0"/>
              </a:rPr>
              <a:t> to </a:t>
            </a:r>
            <a:r>
              <a:rPr lang="en-US" altLang="en-US" sz="1900" dirty="0" err="1">
                <a:latin typeface="Times New Roman" panose="02020603050405020304" pitchFamily="18" charset="0"/>
                <a:cs typeface="Times New Roman" panose="02020603050405020304" pitchFamily="18" charset="0"/>
              </a:rPr>
              <a:t>nhưng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mỏng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tre</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b="1" dirty="0">
                <a:latin typeface="Times New Roman" panose="02020603050405020304" pitchFamily="18" charset="0"/>
                <a:cs typeface="Times New Roman" panose="02020603050405020304" pitchFamily="18" charset="0"/>
              </a:rPr>
              <a:t>B. </a:t>
            </a:r>
            <a:r>
              <a:rPr lang="en-US" altLang="en-US" sz="1900" b="1" dirty="0" err="1">
                <a:latin typeface="Times New Roman" panose="02020603050405020304" pitchFamily="18" charset="0"/>
                <a:cs typeface="Times New Roman" panose="02020603050405020304" pitchFamily="18" charset="0"/>
              </a:rPr>
              <a:t>Dựa</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theo</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nội</a:t>
            </a:r>
            <a:r>
              <a:rPr lang="en-US" altLang="en-US" sz="1900" b="1" dirty="0">
                <a:latin typeface="Times New Roman" panose="02020603050405020304" pitchFamily="18" charset="0"/>
                <a:cs typeface="Times New Roman" panose="02020603050405020304" pitchFamily="18" charset="0"/>
              </a:rPr>
              <a:t> dung </a:t>
            </a:r>
            <a:r>
              <a:rPr lang="en-US" altLang="en-US" sz="1900" b="1" dirty="0" err="1">
                <a:latin typeface="Times New Roman" panose="02020603050405020304" pitchFamily="18" charset="0"/>
                <a:cs typeface="Times New Roman" panose="02020603050405020304" pitchFamily="18" charset="0"/>
              </a:rPr>
              <a:t>bài</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đọc</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chọn</a:t>
            </a:r>
            <a:r>
              <a:rPr lang="en-US" altLang="en-US" sz="1900" b="1" dirty="0">
                <a:latin typeface="Times New Roman" panose="02020603050405020304" pitchFamily="18" charset="0"/>
                <a:cs typeface="Times New Roman" panose="02020603050405020304" pitchFamily="18" charset="0"/>
              </a:rPr>
              <a:t> ý </a:t>
            </a:r>
            <a:r>
              <a:rPr lang="en-US" altLang="en-US" sz="1900" b="1" dirty="0" err="1">
                <a:latin typeface="Times New Roman" panose="02020603050405020304" pitchFamily="18" charset="0"/>
                <a:cs typeface="Times New Roman" panose="02020603050405020304" pitchFamily="18" charset="0"/>
              </a:rPr>
              <a:t>đúng</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trong</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trong</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các</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câu</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trả</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lời</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dưới</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đây</a:t>
            </a:r>
            <a:r>
              <a:rPr lang="en-US" altLang="en-US" sz="1900" b="1" dirty="0">
                <a:latin typeface="Times New Roman" panose="02020603050405020304" pitchFamily="18" charset="0"/>
                <a:cs typeface="Times New Roman" panose="02020603050405020304" pitchFamily="18" charset="0"/>
              </a:rPr>
              <a:t>:</a:t>
            </a:r>
            <a:endParaRPr lang="vi-VN" altLang="en-US" sz="1900" b="1"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1. </a:t>
            </a:r>
            <a:r>
              <a:rPr lang="en-US" altLang="en-US" sz="1900" dirty="0" err="1">
                <a:latin typeface="Times New Roman" panose="02020603050405020304" pitchFamily="18" charset="0"/>
                <a:cs typeface="Times New Roman" panose="02020603050405020304" pitchFamily="18" charset="0"/>
              </a:rPr>
              <a:t>Đoạn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cảnh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nào</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smtClean="0">
                <a:latin typeface="Times New Roman" panose="02020603050405020304" pitchFamily="18" charset="0"/>
                <a:cs typeface="Times New Roman" panose="02020603050405020304" pitchFamily="18" charset="0"/>
              </a:rPr>
              <a:t>núi</a:t>
            </a:r>
            <a:r>
              <a:rPr lang="en-US" altLang="en-US" sz="1900" dirty="0" smtClean="0">
                <a:latin typeface="Times New Roman" panose="02020603050405020304" pitchFamily="18" charset="0"/>
                <a:cs typeface="Times New Roman" panose="02020603050405020304" pitchFamily="18" charset="0"/>
              </a:rPr>
              <a:t>			  </a:t>
            </a:r>
            <a:r>
              <a:rPr lang="en-US" altLang="en-US" sz="1900" dirty="0">
                <a:latin typeface="Times New Roman" panose="02020603050405020304" pitchFamily="18" charset="0"/>
                <a:cs typeface="Times New Roman" panose="02020603050405020304" pitchFamily="18" charset="0"/>
              </a:rPr>
              <a:t>b)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smtClean="0">
                <a:latin typeface="Times New Roman" panose="02020603050405020304" pitchFamily="18" charset="0"/>
                <a:cs typeface="Times New Roman" panose="02020603050405020304" pitchFamily="18" charset="0"/>
              </a:rPr>
              <a:t>biển</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đổng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bằng</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2. </a:t>
            </a:r>
            <a:r>
              <a:rPr lang="en-US" altLang="en-US" sz="1900" dirty="0" err="1">
                <a:latin typeface="Times New Roman" panose="02020603050405020304" pitchFamily="18" charset="0"/>
                <a:cs typeface="Times New Roman" panose="02020603050405020304" pitchFamily="18" charset="0"/>
              </a:rPr>
              <a:t>Mục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đích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chính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của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đoạn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cái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gì</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suối</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b</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ngọn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3) </a:t>
            </a:r>
            <a:r>
              <a:rPr lang="en-US" altLang="en-US" sz="1900" dirty="0" err="1">
                <a:latin typeface="Times New Roman" panose="02020603050405020304" pitchFamily="18" charset="0"/>
                <a:cs typeface="Times New Roman" panose="02020603050405020304" pitchFamily="18" charset="0"/>
              </a:rPr>
              <a:t>Vật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gì</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nằm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ngang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ngọn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a:t>
            </a:r>
            <a:r>
              <a:rPr lang="en-US" altLang="en-US" sz="1900" dirty="0">
                <a:latin typeface="Times New Roman" panose="02020603050405020304" pitchFamily="18" charset="0"/>
                <a:cs typeface="Times New Roman" panose="02020603050405020304" pitchFamily="18" charset="0"/>
              </a:rPr>
              <a:t>b)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rừng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suối</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4) </a:t>
            </a:r>
            <a:r>
              <a:rPr lang="en-US" altLang="en-US" sz="1900" dirty="0" err="1">
                <a:latin typeface="Times New Roman" panose="02020603050405020304" pitchFamily="18" charset="0"/>
                <a:cs typeface="Times New Roman" panose="02020603050405020304" pitchFamily="18" charset="0"/>
              </a:rPr>
              <a:t>Đoạn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có</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mấy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 so </a:t>
            </a:r>
            <a:r>
              <a:rPr lang="en-US" altLang="en-US" sz="1900" dirty="0" err="1">
                <a:latin typeface="Times New Roman" panose="02020603050405020304" pitchFamily="18" charset="0"/>
                <a:cs typeface="Times New Roman" panose="02020603050405020304" pitchFamily="18" charset="0"/>
              </a:rPr>
              <a:t>sánh</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b</a:t>
            </a:r>
            <a:r>
              <a:rPr lang="en-US" altLang="en-US" sz="1900" dirty="0">
                <a:latin typeface="Times New Roman" panose="02020603050405020304" pitchFamily="18" charset="0"/>
                <a:cs typeface="Times New Roman" panose="02020603050405020304" pitchFamily="18" charset="0"/>
              </a:rPr>
              <a:t>) Hai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smtClean="0">
                <a:latin typeface="Times New Roman" panose="02020603050405020304" pitchFamily="18" charset="0"/>
                <a:cs typeface="Times New Roman" panose="02020603050405020304" pitchFamily="18" charset="0"/>
              </a:rPr>
              <a:t>ảnh</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Ba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5) </a:t>
            </a:r>
            <a:r>
              <a:rPr lang="en-US" altLang="en-US" sz="1900" dirty="0" err="1">
                <a:latin typeface="Times New Roman" panose="02020603050405020304" pitchFamily="18" charset="0"/>
                <a:cs typeface="Times New Roman" panose="02020603050405020304" pitchFamily="18" charset="0"/>
              </a:rPr>
              <a:t>Trong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các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dưới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nào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không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có</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 so </a:t>
            </a:r>
            <a:r>
              <a:rPr lang="en-US" altLang="en-US" sz="1900" dirty="0" err="1">
                <a:latin typeface="Times New Roman" panose="02020603050405020304" pitchFamily="18" charset="0"/>
                <a:cs typeface="Times New Roman" panose="02020603050405020304" pitchFamily="18" charset="0"/>
              </a:rPr>
              <a:t>sánh</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Nước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trườn</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kẽ</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lách</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những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mỏm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ngầm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tung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bọt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xóa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thảm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hoa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khách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thăm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b)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nhiều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tiễn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người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tôi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tác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cũng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giáo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dạy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chữ</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c) Con </a:t>
            </a:r>
            <a:r>
              <a:rPr lang="en-US" altLang="en-US" sz="1900" dirty="0" err="1">
                <a:latin typeface="Times New Roman" panose="02020603050405020304" pitchFamily="18" charset="0"/>
                <a:cs typeface="Times New Roman" panose="02020603050405020304" pitchFamily="18" charset="0"/>
              </a:rPr>
              <a:t>đưởng</a:t>
            </a:r>
            <a:r>
              <a:rPr lang="en-US" altLang="en-US" sz="1900" dirty="0">
                <a:latin typeface="Times New Roman" panose="02020603050405020304" pitchFamily="18" charset="0"/>
                <a:cs typeface="Times New Roman" panose="02020603050405020304" pitchFamily="18" charset="0"/>
              </a:rPr>
              <a:t> men </a:t>
            </a:r>
            <a:r>
              <a:rPr lang="en-US" altLang="en-US" sz="1900" dirty="0" err="1">
                <a:latin typeface="Times New Roman" panose="02020603050405020304" pitchFamily="18" charset="0"/>
                <a:cs typeface="Times New Roman" panose="02020603050405020304" pitchFamily="18" charset="0"/>
              </a:rPr>
              <a:t>theo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mọc</a:t>
            </a:r>
            <a:r>
              <a:rPr lang="en-US" altLang="en-US" sz="1900" dirty="0">
                <a:latin typeface="Times New Roman" panose="02020603050405020304" pitchFamily="18" charset="0"/>
                <a:cs typeface="Times New Roman" panose="02020603050405020304" pitchFamily="18" charset="0"/>
              </a:rPr>
              <a:t> san </a:t>
            </a:r>
            <a:r>
              <a:rPr lang="en-US" altLang="en-US" sz="1900" dirty="0" err="1">
                <a:latin typeface="Times New Roman" panose="02020603050405020304" pitchFamily="18" charset="0"/>
                <a:cs typeface="Times New Roman" panose="02020603050405020304" pitchFamily="18" charset="0"/>
              </a:rPr>
              <a:t>sát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thẳng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tắp</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dày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ống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đũa</a:t>
            </a:r>
            <a:r>
              <a:rPr lang="en-US" altLang="en-US" sz="19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81052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5" grpId="0" animBg="1"/>
      <p:bldP spid="4" grpId="0" animBg="1"/>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2362200" y="2590800"/>
            <a:ext cx="7620000" cy="1828800"/>
          </a:xfrm>
          <a:prstGeom prst="rect">
            <a:avLst/>
          </a:prstGeom>
        </p:spPr>
        <p:txBody>
          <a:bodyPr wrap="none" fromWordArt="1">
            <a:prstTxWarp prst="textFadeUp">
              <a:avLst>
                <a:gd name="adj" fmla="val 9991"/>
              </a:avLst>
            </a:prstTxWarp>
          </a:bodyPr>
          <a:lstStyle/>
          <a:p>
            <a:pPr algn="ctr"/>
            <a:r>
              <a:rPr lang="vi-VN" sz="3600" kern="10">
                <a:ln w="12700">
                  <a:solidFill>
                    <a:srgbClr val="B2B2B2"/>
                  </a:solidFill>
                  <a:round/>
                  <a:headEnd/>
                  <a:tailEnd/>
                </a:ln>
                <a:solidFill>
                  <a:srgbClr val="FF0000"/>
                </a:solidFill>
                <a:effectLst>
                  <a:outerShdw dist="35921" dir="2700000" sy="50000" rotWithShape="0">
                    <a:srgbClr val="875B0D">
                      <a:alpha val="70000"/>
                    </a:srgbClr>
                  </a:outerShdw>
                </a:effectLst>
              </a:rPr>
              <a:t>XIN CHÂN TRỌNG CẢM ƠN </a:t>
            </a:r>
            <a:endParaRPr lang="en-US" sz="3600" kern="10">
              <a:ln w="12700">
                <a:solidFill>
                  <a:srgbClr val="B2B2B2"/>
                </a:solidFill>
                <a:round/>
                <a:headEnd/>
                <a:tailEnd/>
              </a:ln>
              <a:solidFill>
                <a:srgbClr val="FF0000"/>
              </a:solidFill>
              <a:effectLst>
                <a:outerShdw dist="35921" dir="2700000" sy="50000" rotWithShape="0">
                  <a:srgbClr val="875B0D">
                    <a:alpha val="70000"/>
                  </a:srgbClr>
                </a:outerShdw>
              </a:effectLst>
              <a:latin typeface=".Vn3DH" panose="020B7200000000000000" pitchFamily="34" charset="0"/>
            </a:endParaRPr>
          </a:p>
        </p:txBody>
      </p:sp>
      <p:pic>
        <p:nvPicPr>
          <p:cNvPr id="48132" name="Picture 4"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1"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924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1"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1"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5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1" descr="cac hanh tinh"/>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4800601"/>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5" name="Picture 12" descr="ABARBLY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6" name="Picture 13" descr="ABARBLY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7" name="Picture 14"/>
          <p:cNvPicPr>
            <a:picLocks noChangeAspect="1" noChangeArrowheads="1"/>
          </p:cNvPicPr>
          <p:nvPr/>
        </p:nvPicPr>
        <p:blipFill>
          <a:blip r:embed="rId5">
            <a:lum bright="22000"/>
            <a:extLst>
              <a:ext uri="{28A0092B-C50C-407E-A947-70E740481C1C}">
                <a14:useLocalDpi xmlns:a14="http://schemas.microsoft.com/office/drawing/2010/main" val="0"/>
              </a:ext>
            </a:extLst>
          </a:blip>
          <a:srcRect/>
          <a:stretch>
            <a:fillRect/>
          </a:stretch>
        </p:blipFill>
        <p:spPr bwMode="auto">
          <a:xfrm>
            <a:off x="1524001"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6"/>
          </p:cNvPr>
          <p:cNvSpPr>
            <a:spLocks noChangeArrowheads="1"/>
          </p:cNvSpPr>
          <p:nvPr/>
        </p:nvSpPr>
        <p:spPr bwMode="auto">
          <a:xfrm>
            <a:off x="7696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eaLnBrk="1" hangingPunct="1">
              <a:defRPr/>
            </a:pPr>
            <a:endParaRPr lang="vi-VN">
              <a:solidFill>
                <a:srgbClr val="FFFF00"/>
              </a:solidFill>
              <a:latin typeface=".VnBlack" pitchFamily="34" charset="0"/>
              <a:cs typeface="Arial" charset="0"/>
            </a:endParaRPr>
          </a:p>
        </p:txBody>
      </p:sp>
      <p:pic>
        <p:nvPicPr>
          <p:cNvPr id="6159"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1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296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rId9" action="ppaction://hlinksldjump"/>
          </p:cNvPr>
          <p:cNvSpPr>
            <a:spLocks noChangeArrowheads="1"/>
          </p:cNvSpPr>
          <p:nvPr/>
        </p:nvSpPr>
        <p:spPr bwMode="auto">
          <a:xfrm>
            <a:off x="2590800" y="5181600"/>
            <a:ext cx="381000" cy="152400"/>
          </a:xfrm>
          <a:prstGeom prst="star5">
            <a:avLst/>
          </a:prstGeom>
          <a:solidFill>
            <a:srgbClr val="FF00FF"/>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47" name="AutoShape 19"/>
          <p:cNvSpPr>
            <a:spLocks noChangeArrowheads="1"/>
          </p:cNvSpPr>
          <p:nvPr/>
        </p:nvSpPr>
        <p:spPr bwMode="auto">
          <a:xfrm>
            <a:off x="2514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eaLnBrk="1" hangingPunct="1">
              <a:defRPr/>
            </a:pPr>
            <a:endParaRPr lang="vi-VN" sz="2800">
              <a:latin typeface="Arial" charset="0"/>
            </a:endParaRPr>
          </a:p>
        </p:txBody>
      </p:sp>
      <p:sp>
        <p:nvSpPr>
          <p:cNvPr id="48148" name="AutoShape 20"/>
          <p:cNvSpPr>
            <a:spLocks noChangeArrowheads="1"/>
          </p:cNvSpPr>
          <p:nvPr/>
        </p:nvSpPr>
        <p:spPr bwMode="auto">
          <a:xfrm>
            <a:off x="2590800" y="5486400"/>
            <a:ext cx="533400" cy="304800"/>
          </a:xfrm>
          <a:prstGeom prst="star5">
            <a:avLst/>
          </a:prstGeom>
          <a:solidFill>
            <a:srgbClr val="FF9D5B"/>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49" name="AutoShape 21"/>
          <p:cNvSpPr>
            <a:spLocks noChangeArrowheads="1"/>
          </p:cNvSpPr>
          <p:nvPr/>
        </p:nvSpPr>
        <p:spPr bwMode="auto">
          <a:xfrm flipH="1">
            <a:off x="2209800" y="5257800"/>
            <a:ext cx="685800" cy="381000"/>
          </a:xfrm>
          <a:prstGeom prst="star5">
            <a:avLst/>
          </a:prstGeom>
          <a:solidFill>
            <a:srgbClr val="FF00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50" name="AutoShape 22"/>
          <p:cNvSpPr>
            <a:spLocks noChangeArrowheads="1"/>
          </p:cNvSpPr>
          <p:nvPr/>
        </p:nvSpPr>
        <p:spPr bwMode="auto">
          <a:xfrm>
            <a:off x="2895600" y="6019800"/>
            <a:ext cx="381000" cy="304800"/>
          </a:xfrm>
          <a:prstGeom prst="star5">
            <a:avLst/>
          </a:prstGeom>
          <a:solidFill>
            <a:srgbClr val="FF00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51" name="AutoShape 23">
            <a:hlinkClick r:id="rId9" action="ppaction://hlinksldjump"/>
          </p:cNvPr>
          <p:cNvSpPr>
            <a:spLocks noChangeArrowheads="1"/>
          </p:cNvSpPr>
          <p:nvPr/>
        </p:nvSpPr>
        <p:spPr bwMode="auto">
          <a:xfrm>
            <a:off x="2667000" y="4953000"/>
            <a:ext cx="381000" cy="228600"/>
          </a:xfrm>
          <a:prstGeom prst="star5">
            <a:avLst/>
          </a:prstGeom>
          <a:solidFill>
            <a:srgbClr val="FF00FF"/>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pic>
        <p:nvPicPr>
          <p:cNvPr id="6167"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99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52400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3276600" y="990600"/>
            <a:ext cx="1143000" cy="914400"/>
          </a:xfrm>
          <a:prstGeom prst="star5">
            <a:avLst/>
          </a:prstGeom>
          <a:solidFill>
            <a:srgbClr val="FFFF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grpSp>
        <p:nvGrpSpPr>
          <p:cNvPr id="6170" name="Group 31"/>
          <p:cNvGrpSpPr>
            <a:grpSpLocks/>
          </p:cNvGrpSpPr>
          <p:nvPr/>
        </p:nvGrpSpPr>
        <p:grpSpPr bwMode="auto">
          <a:xfrm>
            <a:off x="1524000" y="0"/>
            <a:ext cx="9164638" cy="6916738"/>
            <a:chOff x="0" y="-24"/>
            <a:chExt cx="5773" cy="4357"/>
          </a:xfrm>
        </p:grpSpPr>
        <p:pic>
          <p:nvPicPr>
            <p:cNvPr id="617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6048631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48681" y="619125"/>
            <a:ext cx="12014201" cy="5905500"/>
          </a:xfrm>
        </p:spPr>
        <p:txBody>
          <a:bodyPr>
            <a:noAutofit/>
          </a:bodyPr>
          <a:lstStyle/>
          <a:p>
            <a:pPr algn="just" eaLnBrk="1" hangingPunct="1">
              <a:buFontTx/>
              <a:buNone/>
            </a:pPr>
            <a:r>
              <a:rPr lang="en-US" sz="4000" dirty="0" smtClean="0"/>
              <a:t>	</a:t>
            </a:r>
            <a:r>
              <a:rPr lang="en-US" sz="4000" dirty="0" err="1" smtClean="0">
                <a:solidFill>
                  <a:srgbClr val="FF0000"/>
                </a:solidFill>
                <a:latin typeface="Times New Roman" pitchFamily="18" charset="0"/>
                <a:cs typeface="Times New Roman" pitchFamily="18" charset="0"/>
              </a:rPr>
              <a:t>Học</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sinh</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đọc</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bài</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tập</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đọc</a:t>
            </a:r>
            <a:r>
              <a:rPr lang="en-US" sz="4000" dirty="0" smtClean="0">
                <a:solidFill>
                  <a:srgbClr val="FF0000"/>
                </a:solidFill>
                <a:latin typeface="Times New Roman" pitchFamily="18" charset="0"/>
                <a:cs typeface="Times New Roman" pitchFamily="18" charset="0"/>
              </a:rPr>
              <a:t> “ </a:t>
            </a:r>
            <a:r>
              <a:rPr lang="en-US" sz="4000" dirty="0" err="1" smtClean="0">
                <a:solidFill>
                  <a:srgbClr val="FF0000"/>
                </a:solidFill>
                <a:latin typeface="Times New Roman" pitchFamily="18" charset="0"/>
                <a:cs typeface="Times New Roman" pitchFamily="18" charset="0"/>
              </a:rPr>
              <a:t>Cảnh</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đẹp</a:t>
            </a:r>
            <a:r>
              <a:rPr lang="en-US" sz="4000" dirty="0" smtClean="0">
                <a:solidFill>
                  <a:srgbClr val="FF0000"/>
                </a:solidFill>
                <a:latin typeface="Times New Roman" pitchFamily="18" charset="0"/>
                <a:cs typeface="Times New Roman" pitchFamily="18" charset="0"/>
              </a:rPr>
              <a:t> non </a:t>
            </a:r>
            <a:r>
              <a:rPr lang="en-US" sz="4000" dirty="0" err="1" smtClean="0">
                <a:solidFill>
                  <a:srgbClr val="FF0000"/>
                </a:solidFill>
                <a:latin typeface="Times New Roman" pitchFamily="18" charset="0"/>
                <a:cs typeface="Times New Roman" pitchFamily="18" charset="0"/>
              </a:rPr>
              <a:t>sông</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trang</a:t>
            </a:r>
            <a:r>
              <a:rPr lang="en-US" sz="4000" dirty="0" smtClean="0">
                <a:solidFill>
                  <a:srgbClr val="FF0000"/>
                </a:solidFill>
                <a:latin typeface="Times New Roman" pitchFamily="18" charset="0"/>
                <a:cs typeface="Times New Roman" pitchFamily="18" charset="0"/>
              </a:rPr>
              <a:t> 97-98. </a:t>
            </a:r>
            <a:r>
              <a:rPr lang="en-US" sz="4000" dirty="0" err="1" smtClean="0">
                <a:solidFill>
                  <a:srgbClr val="FF0000"/>
                </a:solidFill>
                <a:latin typeface="Times New Roman" pitchFamily="18" charset="0"/>
                <a:cs typeface="Times New Roman" pitchFamily="18" charset="0"/>
              </a:rPr>
              <a:t>Trả</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lời</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một</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trong</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các</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câu</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hỏi</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sau</a:t>
            </a:r>
            <a:r>
              <a:rPr lang="en-US" sz="4000" dirty="0" smtClean="0">
                <a:solidFill>
                  <a:srgbClr val="FF0000"/>
                </a:solidFill>
                <a:latin typeface="Times New Roman" pitchFamily="18" charset="0"/>
                <a:cs typeface="Times New Roman" pitchFamily="18" charset="0"/>
              </a:rPr>
              <a:t>:</a:t>
            </a:r>
          </a:p>
          <a:p>
            <a:pPr algn="just" eaLnBrk="1" hangingPunct="1">
              <a:buFontTx/>
              <a:buNone/>
            </a:pPr>
            <a:r>
              <a:rPr lang="en-US" sz="4000" dirty="0" smtClean="0">
                <a:latin typeface="Times New Roman" pitchFamily="18" charset="0"/>
                <a:cs typeface="Times New Roman" pitchFamily="18" charset="0"/>
              </a:rPr>
              <a:t>	</a:t>
            </a:r>
            <a:r>
              <a:rPr lang="en-US" sz="4000" dirty="0" smtClean="0">
                <a:solidFill>
                  <a:srgbClr val="000099"/>
                </a:solidFill>
                <a:latin typeface="Times New Roman" pitchFamily="18" charset="0"/>
                <a:cs typeface="Times New Roman" pitchFamily="18" charset="0"/>
              </a:rPr>
              <a:t>1. </a:t>
            </a:r>
            <a:r>
              <a:rPr lang="en-US" sz="4000" dirty="0" err="1" smtClean="0">
                <a:solidFill>
                  <a:srgbClr val="000099"/>
                </a:solidFill>
                <a:latin typeface="Times New Roman" pitchFamily="18" charset="0"/>
                <a:cs typeface="Times New Roman" pitchFamily="18" charset="0"/>
              </a:rPr>
              <a:t>Mỗi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câu</a:t>
            </a:r>
            <a:r>
              <a:rPr lang="en-US" sz="4000" dirty="0" smtClean="0">
                <a:solidFill>
                  <a:srgbClr val="000099"/>
                </a:solidFill>
                <a:latin typeface="Times New Roman" pitchFamily="18" charset="0"/>
                <a:cs typeface="Times New Roman" pitchFamily="18" charset="0"/>
              </a:rPr>
              <a:t> ca </a:t>
            </a:r>
            <a:r>
              <a:rPr lang="en-US" sz="4000" dirty="0" err="1" smtClean="0">
                <a:solidFill>
                  <a:srgbClr val="000099"/>
                </a:solidFill>
                <a:latin typeface="Times New Roman" pitchFamily="18" charset="0"/>
                <a:cs typeface="Times New Roman" pitchFamily="18" charset="0"/>
              </a:rPr>
              <a:t>dao</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nói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đến</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một</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vùng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Đó</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là</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những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vùng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nào</a:t>
            </a:r>
            <a:r>
              <a:rPr lang="en-US" sz="4000" dirty="0" smtClean="0">
                <a:solidFill>
                  <a:srgbClr val="000099"/>
                </a:solidFill>
                <a:latin typeface="Times New Roman" pitchFamily="18" charset="0"/>
                <a:cs typeface="Times New Roman" pitchFamily="18" charset="0"/>
              </a:rPr>
              <a:t>  ?</a:t>
            </a:r>
          </a:p>
          <a:p>
            <a:pPr eaLnBrk="1" hangingPunct="1">
              <a:buFontTx/>
              <a:buNone/>
            </a:pPr>
            <a:r>
              <a:rPr lang="en-US" sz="4000" dirty="0" smtClean="0">
                <a:solidFill>
                  <a:srgbClr val="000099"/>
                </a:solidFill>
                <a:latin typeface="Times New Roman" pitchFamily="18" charset="0"/>
                <a:cs typeface="Times New Roman" pitchFamily="18" charset="0"/>
              </a:rPr>
              <a:t>	2. </a:t>
            </a:r>
            <a:r>
              <a:rPr lang="en-US" sz="4000" dirty="0" err="1" smtClean="0">
                <a:solidFill>
                  <a:srgbClr val="000099"/>
                </a:solidFill>
                <a:latin typeface="Times New Roman" pitchFamily="18" charset="0"/>
                <a:cs typeface="Times New Roman" pitchFamily="18" charset="0"/>
              </a:rPr>
              <a:t>Mỗi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vùng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có</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cảnh</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gì</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đẹp</a:t>
            </a:r>
            <a:r>
              <a:rPr lang="en-US" sz="4000" dirty="0" smtClean="0">
                <a:solidFill>
                  <a:srgbClr val="000099"/>
                </a:solidFill>
                <a:latin typeface="Times New Roman" pitchFamily="18" charset="0"/>
                <a:cs typeface="Times New Roman" pitchFamily="18" charset="0"/>
              </a:rPr>
              <a:t> ?</a:t>
            </a:r>
          </a:p>
          <a:p>
            <a:pPr algn="just" eaLnBrk="1" hangingPunct="1">
              <a:buFontTx/>
              <a:buNone/>
            </a:pPr>
            <a:r>
              <a:rPr lang="vi-VN" sz="4000" dirty="0" smtClean="0">
                <a:solidFill>
                  <a:srgbClr val="000099"/>
                </a:solidFill>
                <a:latin typeface="Times New Roman" pitchFamily="18" charset="0"/>
                <a:cs typeface="Times New Roman" pitchFamily="18" charset="0"/>
              </a:rPr>
              <a:t>	3. </a:t>
            </a:r>
            <a:r>
              <a:rPr lang="en-US" sz="4000" dirty="0" smtClean="0">
                <a:solidFill>
                  <a:srgbClr val="000099"/>
                </a:solidFill>
                <a:latin typeface="Times New Roman" pitchFamily="18" charset="0"/>
                <a:cs typeface="Times New Roman" pitchFamily="18" charset="0"/>
              </a:rPr>
              <a:t>Theo </a:t>
            </a:r>
            <a:r>
              <a:rPr lang="en-US" sz="4000" dirty="0" err="1" smtClean="0">
                <a:solidFill>
                  <a:srgbClr val="000099"/>
                </a:solidFill>
                <a:latin typeface="Times New Roman" pitchFamily="18" charset="0"/>
                <a:cs typeface="Times New Roman" pitchFamily="18" charset="0"/>
              </a:rPr>
              <a:t>em</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ai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đã</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giữ</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gìn</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tô</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điểm</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cho</a:t>
            </a:r>
            <a:r>
              <a:rPr lang="en-US" sz="4000" dirty="0" smtClean="0">
                <a:solidFill>
                  <a:srgbClr val="000099"/>
                </a:solidFill>
                <a:latin typeface="Times New Roman" pitchFamily="18" charset="0"/>
                <a:cs typeface="Times New Roman" pitchFamily="18" charset="0"/>
              </a:rPr>
              <a:t> non </a:t>
            </a:r>
            <a:r>
              <a:rPr lang="en-US" sz="4000" dirty="0" err="1" smtClean="0">
                <a:solidFill>
                  <a:srgbClr val="000099"/>
                </a:solidFill>
                <a:latin typeface="Times New Roman" pitchFamily="18" charset="0"/>
                <a:cs typeface="Times New Roman" pitchFamily="18" charset="0"/>
              </a:rPr>
              <a:t>sông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ta</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ngày</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càng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đẹp</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hơn</a:t>
            </a:r>
            <a:r>
              <a:rPr lang="vi-VN" sz="4000" dirty="0" smtClean="0">
                <a:solidFill>
                  <a:srgbClr val="000099"/>
                </a:solidFill>
                <a:latin typeface="Times New Roman" pitchFamily="18" charset="0"/>
                <a:cs typeface="Times New Roman" pitchFamily="18" charset="0"/>
              </a:rPr>
              <a:t>?</a:t>
            </a:r>
          </a:p>
          <a:p>
            <a:pPr algn="just" eaLnBrk="1" hangingPunct="1">
              <a:buFontTx/>
              <a:buNone/>
            </a:pPr>
            <a:r>
              <a:rPr lang="vi-VN" sz="4000" dirty="0" smtClean="0">
                <a:solidFill>
                  <a:srgbClr val="000099"/>
                </a:solidFill>
              </a:rPr>
              <a:t>	</a:t>
            </a:r>
          </a:p>
        </p:txBody>
      </p:sp>
    </p:spTree>
    <p:extLst>
      <p:ext uri="{BB962C8B-B14F-4D97-AF65-F5344CB8AC3E}">
        <p14:creationId xmlns:p14="http://schemas.microsoft.com/office/powerpoint/2010/main" val="2123113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1000"/>
                                        <p:tgtEl>
                                          <p:spTgt spid="4">
                                            <p:txEl>
                                              <p:pRg st="3" end="3"/>
                                            </p:txEl>
                                          </p:spTgt>
                                        </p:tgtEl>
                                      </p:cBhvr>
                                    </p:animEffect>
                                    <p:anim calcmode="lin" valueType="num">
                                      <p:cBhvr>
                                        <p:cTn id="1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idx="1"/>
          </p:nvPr>
        </p:nvSpPr>
        <p:spPr>
          <a:xfrm>
            <a:off x="-289984" y="304800"/>
            <a:ext cx="12481984" cy="5905500"/>
          </a:xfrm>
        </p:spPr>
        <p:txBody>
          <a:bodyPr>
            <a:noAutofit/>
          </a:bodyPr>
          <a:lstStyle/>
          <a:p>
            <a:pPr algn="just" eaLnBrk="1" hangingPunct="1">
              <a:lnSpc>
                <a:spcPct val="90000"/>
              </a:lnSpc>
              <a:buFontTx/>
              <a:buNone/>
            </a:pPr>
            <a:r>
              <a:rPr lang="en-US" sz="3600" dirty="0" smtClean="0"/>
              <a:t>	</a:t>
            </a:r>
            <a:r>
              <a:rPr lang="en-US" sz="2800" dirty="0" err="1" smtClean="0">
                <a:solidFill>
                  <a:srgbClr val="FF0000"/>
                </a:solidFill>
                <a:latin typeface="Times New Roman" pitchFamily="18" charset="0"/>
                <a:cs typeface="Times New Roman" pitchFamily="18" charset="0"/>
              </a:rPr>
              <a:t>Học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sinh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một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đoạn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trong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bài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tập</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Người</a:t>
            </a:r>
            <a:r>
              <a:rPr lang="en-US" sz="2800" dirty="0" smtClean="0">
                <a:solidFill>
                  <a:srgbClr val="FF0000"/>
                </a:solidFill>
                <a:latin typeface="Times New Roman" pitchFamily="18" charset="0"/>
                <a:cs typeface="Times New Roman" pitchFamily="18" charset="0"/>
              </a:rPr>
              <a:t> con </a:t>
            </a:r>
            <a:r>
              <a:rPr lang="en-US" sz="2800" dirty="0" err="1" smtClean="0">
                <a:solidFill>
                  <a:srgbClr val="FF0000"/>
                </a:solidFill>
                <a:latin typeface="Times New Roman" pitchFamily="18" charset="0"/>
                <a:cs typeface="Times New Roman" pitchFamily="18" charset="0"/>
              </a:rPr>
              <a:t>của</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Tây</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Nguyên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trang</a:t>
            </a:r>
            <a:r>
              <a:rPr lang="en-US" sz="2800" dirty="0" smtClean="0">
                <a:solidFill>
                  <a:srgbClr val="FF0000"/>
                </a:solidFill>
                <a:latin typeface="Times New Roman" pitchFamily="18" charset="0"/>
                <a:cs typeface="Times New Roman" pitchFamily="18" charset="0"/>
              </a:rPr>
              <a:t> 103- 104. </a:t>
            </a:r>
            <a:r>
              <a:rPr lang="en-US" sz="2800" dirty="0" err="1" smtClean="0">
                <a:solidFill>
                  <a:srgbClr val="FF0000"/>
                </a:solidFill>
                <a:latin typeface="Times New Roman" pitchFamily="18" charset="0"/>
                <a:cs typeface="Times New Roman" pitchFamily="18" charset="0"/>
              </a:rPr>
              <a:t>Trả</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lời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một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trong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các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câu</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hỏi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sau</a:t>
            </a:r>
            <a:r>
              <a:rPr lang="en-US" sz="2800" dirty="0" smtClean="0">
                <a:solidFill>
                  <a:srgbClr val="FF0000"/>
                </a:solidFill>
                <a:latin typeface="Times New Roman" pitchFamily="18" charset="0"/>
                <a:cs typeface="Times New Roman" pitchFamily="18" charset="0"/>
              </a:rPr>
              <a:t>:</a:t>
            </a:r>
          </a:p>
          <a:p>
            <a:pPr eaLnBrk="1" hangingPunct="1">
              <a:buFontTx/>
              <a:buNone/>
            </a:pPr>
            <a:r>
              <a:rPr lang="en-US" sz="2800" dirty="0" smtClean="0">
                <a:latin typeface="Times New Roman" pitchFamily="18" charset="0"/>
                <a:cs typeface="Times New Roman" pitchFamily="18" charset="0"/>
              </a:rPr>
              <a:t>	</a:t>
            </a:r>
            <a:r>
              <a:rPr lang="en-US" sz="2800" dirty="0" smtClean="0">
                <a:solidFill>
                  <a:srgbClr val="003366"/>
                </a:solidFill>
                <a:latin typeface="Times New Roman" pitchFamily="18" charset="0"/>
                <a:cs typeface="Times New Roman" pitchFamily="18" charset="0"/>
              </a:rPr>
              <a:t>1. </a:t>
            </a:r>
            <a:r>
              <a:rPr lang="en-US" sz="2800" dirty="0" err="1" smtClean="0">
                <a:solidFill>
                  <a:srgbClr val="003366"/>
                </a:solidFill>
                <a:latin typeface="Times New Roman" pitchFamily="18" charset="0"/>
                <a:cs typeface="Times New Roman" pitchFamily="18" charset="0"/>
              </a:rPr>
              <a:t>Anh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Núp</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được</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tỉnh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cử</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đâu</a:t>
            </a:r>
            <a:r>
              <a:rPr lang="en-US" sz="2800" dirty="0" smtClean="0">
                <a:solidFill>
                  <a:srgbClr val="003366"/>
                </a:solidFill>
                <a:latin typeface="Times New Roman" pitchFamily="18" charset="0"/>
                <a:cs typeface="Times New Roman" pitchFamily="18" charset="0"/>
              </a:rPr>
              <a:t>?</a:t>
            </a:r>
          </a:p>
          <a:p>
            <a:pPr algn="just" eaLnBrk="1" hangingPunct="1">
              <a:buFontTx/>
              <a:buNone/>
            </a:pPr>
            <a:r>
              <a:rPr lang="en-US" sz="2800" dirty="0" smtClean="0">
                <a:solidFill>
                  <a:srgbClr val="003366"/>
                </a:solidFill>
                <a:latin typeface="Times New Roman" pitchFamily="18" charset="0"/>
                <a:cs typeface="Times New Roman" pitchFamily="18" charset="0"/>
              </a:rPr>
              <a:t>	2. Ở </a:t>
            </a:r>
            <a:r>
              <a:rPr lang="en-US" sz="2800" dirty="0" err="1" smtClean="0">
                <a:solidFill>
                  <a:srgbClr val="003366"/>
                </a:solidFill>
                <a:latin typeface="Times New Roman" pitchFamily="18" charset="0"/>
                <a:cs typeface="Times New Roman" pitchFamily="18" charset="0"/>
              </a:rPr>
              <a:t>Đại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hội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về</a:t>
            </a:r>
            <a:r>
              <a:rPr lang="en-US" sz="2800" dirty="0" smtClean="0">
                <a:solidFill>
                  <a:srgbClr val="003366"/>
                </a:solidFill>
                <a:latin typeface="Times New Roman" pitchFamily="18" charset="0"/>
                <a:cs typeface="Times New Roman" pitchFamily="18" charset="0"/>
              </a:rPr>
              <a:t> , </a:t>
            </a:r>
            <a:r>
              <a:rPr lang="en-US" sz="2800" dirty="0" err="1" smtClean="0">
                <a:solidFill>
                  <a:srgbClr val="003366"/>
                </a:solidFill>
                <a:latin typeface="Times New Roman" pitchFamily="18" charset="0"/>
                <a:cs typeface="Times New Roman" pitchFamily="18" charset="0"/>
              </a:rPr>
              <a:t>anh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Núp</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kể</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cho</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dân</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làng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biết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những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gì</a:t>
            </a:r>
            <a:r>
              <a:rPr lang="en-US" sz="2800" dirty="0" smtClean="0">
                <a:solidFill>
                  <a:srgbClr val="003366"/>
                </a:solidFill>
                <a:latin typeface="Times New Roman" pitchFamily="18" charset="0"/>
                <a:cs typeface="Times New Roman" pitchFamily="18" charset="0"/>
              </a:rPr>
              <a:t>  ?</a:t>
            </a:r>
          </a:p>
          <a:p>
            <a:pPr eaLnBrk="1" hangingPunct="1">
              <a:buFontTx/>
              <a:buNone/>
            </a:pPr>
            <a:r>
              <a:rPr lang="vi-VN" sz="2800" dirty="0" smtClean="0">
                <a:solidFill>
                  <a:srgbClr val="003366"/>
                </a:solidFill>
                <a:latin typeface="Times New Roman" pitchFamily="18" charset="0"/>
                <a:cs typeface="Times New Roman" pitchFamily="18" charset="0"/>
              </a:rPr>
              <a:t>	3. </a:t>
            </a:r>
            <a:r>
              <a:rPr lang="en-US" sz="2800" dirty="0" smtClean="0">
                <a:solidFill>
                  <a:srgbClr val="003366"/>
                </a:solidFill>
                <a:latin typeface="Times New Roman" pitchFamily="18" charset="0"/>
                <a:cs typeface="Times New Roman" pitchFamily="18" charset="0"/>
              </a:rPr>
              <a:t>Chi </a:t>
            </a:r>
            <a:r>
              <a:rPr lang="en-US" sz="2800" dirty="0" err="1" smtClean="0">
                <a:solidFill>
                  <a:srgbClr val="003366"/>
                </a:solidFill>
                <a:latin typeface="Times New Roman" pitchFamily="18" charset="0"/>
                <a:cs typeface="Times New Roman" pitchFamily="18" charset="0"/>
              </a:rPr>
              <a:t>tiết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nào</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cho</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thấy</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hội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rất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khâm</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phục</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thành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tích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của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dân</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làng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Kông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Hoa</a:t>
            </a:r>
            <a:r>
              <a:rPr lang="vi-VN" sz="2800" dirty="0" smtClean="0">
                <a:solidFill>
                  <a:srgbClr val="003366"/>
                </a:solidFill>
                <a:latin typeface="Times New Roman" pitchFamily="18" charset="0"/>
                <a:cs typeface="Times New Roman" pitchFamily="18" charset="0"/>
              </a:rPr>
              <a:t> ?</a:t>
            </a:r>
          </a:p>
          <a:p>
            <a:pPr algn="just" eaLnBrk="1" hangingPunct="1">
              <a:buFontTx/>
              <a:buNone/>
            </a:pPr>
            <a:r>
              <a:rPr lang="vi-VN" sz="2800" dirty="0" smtClean="0">
                <a:solidFill>
                  <a:srgbClr val="003366"/>
                </a:solidFill>
                <a:latin typeface="Times New Roman" pitchFamily="18" charset="0"/>
                <a:cs typeface="Times New Roman" pitchFamily="18" charset="0"/>
              </a:rPr>
              <a:t>	4. </a:t>
            </a:r>
            <a:r>
              <a:rPr lang="en-US" sz="2800" dirty="0" err="1" smtClean="0">
                <a:solidFill>
                  <a:srgbClr val="003366"/>
                </a:solidFill>
                <a:latin typeface="Times New Roman" pitchFamily="18" charset="0"/>
                <a:cs typeface="Times New Roman" pitchFamily="18" charset="0"/>
              </a:rPr>
              <a:t>Đại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hội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tặng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dân</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làng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Kông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Hoa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những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gì</a:t>
            </a:r>
            <a:r>
              <a:rPr lang="vi-VN" sz="2800" dirty="0" smtClean="0">
                <a:solidFill>
                  <a:srgbClr val="003366"/>
                </a:solidFill>
                <a:latin typeface="Times New Roman" pitchFamily="18" charset="0"/>
                <a:cs typeface="Times New Roman" pitchFamily="18" charset="0"/>
              </a:rPr>
              <a:t> ?</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Khi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xem</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những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vật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đó</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thái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độ</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của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mọi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người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ra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sao</a:t>
            </a:r>
            <a:r>
              <a:rPr lang="en-US" sz="2800" dirty="0" smtClean="0">
                <a:solidFill>
                  <a:srgbClr val="003366"/>
                </a:solidFill>
                <a:latin typeface="Times New Roman" pitchFamily="18" charset="0"/>
                <a:cs typeface="Times New Roman" pitchFamily="18" charset="0"/>
              </a:rPr>
              <a:t> ?</a:t>
            </a:r>
            <a:endParaRPr lang="vi-VN" sz="2800" dirty="0" smtClean="0">
              <a:solidFill>
                <a:srgbClr val="003366"/>
              </a:solidFill>
              <a:latin typeface="Times New Roman" pitchFamily="18" charset="0"/>
              <a:cs typeface="Times New Roman" pitchFamily="18" charset="0"/>
            </a:endParaRPr>
          </a:p>
          <a:p>
            <a:pPr eaLnBrk="1" hangingPunct="1">
              <a:buFontTx/>
              <a:buNone/>
            </a:pPr>
            <a:r>
              <a:rPr lang="vi-VN" sz="3600" dirty="0" smtClean="0">
                <a:solidFill>
                  <a:srgbClr val="003366"/>
                </a:solidFill>
              </a:rPr>
              <a:t>	</a:t>
            </a:r>
          </a:p>
        </p:txBody>
      </p:sp>
    </p:spTree>
    <p:extLst>
      <p:ext uri="{BB962C8B-B14F-4D97-AF65-F5344CB8AC3E}">
        <p14:creationId xmlns:p14="http://schemas.microsoft.com/office/powerpoint/2010/main" val="4245661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arn(inVertical)">
                                      <p:cBhvr>
                                        <p:cTn id="7" dur="500"/>
                                        <p:tgtEl>
                                          <p:spTgt spid="6">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barn(inVertical)">
                                      <p:cBhvr>
                                        <p:cTn id="10" dur="500"/>
                                        <p:tgtEl>
                                          <p:spTgt spid="6">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barn(inVertical)">
                                      <p:cBhvr>
                                        <p:cTn id="13" dur="500"/>
                                        <p:tgtEl>
                                          <p:spTgt spid="6">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6">
                                            <p:txEl>
                                              <p:pRg st="4" end="4"/>
                                            </p:txEl>
                                          </p:spTgt>
                                        </p:tgtEl>
                                        <p:attrNameLst>
                                          <p:attrName>style.visibility</p:attrName>
                                        </p:attrNameLst>
                                      </p:cBhvr>
                                      <p:to>
                                        <p:strVal val="visible"/>
                                      </p:to>
                                    </p:set>
                                    <p:animEffect transition="in" filter="barn(inVertical)">
                                      <p:cBhvr>
                                        <p:cTn id="16"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304798" y="619125"/>
            <a:ext cx="12545484" cy="5905500"/>
          </a:xfrm>
        </p:spPr>
        <p:txBody>
          <a:bodyPr>
            <a:noAutofit/>
          </a:bodyPr>
          <a:lstStyle/>
          <a:p>
            <a:pPr algn="just" eaLnBrk="1" hangingPunct="1">
              <a:buFontTx/>
              <a:buNone/>
            </a:pPr>
            <a:r>
              <a:rPr lang="en-US" dirty="0" smtClean="0">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sinh</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đoạn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bài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tập</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Cửa</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Tùng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trang</a:t>
            </a:r>
            <a:r>
              <a:rPr lang="en-US" dirty="0" smtClean="0">
                <a:solidFill>
                  <a:srgbClr val="FF0000"/>
                </a:solidFill>
                <a:latin typeface="Times New Roman" pitchFamily="18" charset="0"/>
                <a:cs typeface="Times New Roman" pitchFamily="18" charset="0"/>
              </a:rPr>
              <a:t> 109 - 110. </a:t>
            </a:r>
            <a:r>
              <a:rPr lang="en-US" dirty="0" err="1" smtClean="0">
                <a:solidFill>
                  <a:srgbClr val="FF0000"/>
                </a:solidFill>
                <a:latin typeface="Times New Roman" pitchFamily="18" charset="0"/>
                <a:cs typeface="Times New Roman" pitchFamily="18" charset="0"/>
              </a:rPr>
              <a:t>Trả</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lời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các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câu</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hỏi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sau</a:t>
            </a:r>
            <a:r>
              <a:rPr lang="en-US" dirty="0" smtClean="0">
                <a:solidFill>
                  <a:srgbClr val="FF0000"/>
                </a:solidFill>
                <a:latin typeface="Times New Roman" pitchFamily="18" charset="0"/>
                <a:cs typeface="Times New Roman" pitchFamily="18" charset="0"/>
              </a:rPr>
              <a:t>:</a:t>
            </a:r>
          </a:p>
          <a:p>
            <a:pPr algn="just" eaLnBrk="1" hangingPunct="1">
              <a:buFontTx/>
              <a:buNone/>
            </a:pPr>
            <a:r>
              <a:rPr lang="en-US" dirty="0" smtClean="0">
                <a:latin typeface="Times New Roman" pitchFamily="18" charset="0"/>
                <a:cs typeface="Times New Roman" pitchFamily="18" charset="0"/>
              </a:rPr>
              <a:t>	</a:t>
            </a:r>
            <a:r>
              <a:rPr lang="en-US" dirty="0" smtClean="0">
                <a:solidFill>
                  <a:srgbClr val="000099"/>
                </a:solidFill>
                <a:latin typeface="Times New Roman" pitchFamily="18" charset="0"/>
                <a:cs typeface="Times New Roman" pitchFamily="18" charset="0"/>
              </a:rPr>
              <a:t>1</a:t>
            </a:r>
            <a:r>
              <a:rPr lang="en-US" dirty="0" smtClean="0">
                <a:solidFill>
                  <a:schemeClr val="accent2"/>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Cảnh</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hai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bên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bờ</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sông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Bến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Hải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có</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đẹp</a:t>
            </a:r>
            <a:r>
              <a:rPr lang="en-US" dirty="0" smtClean="0">
                <a:solidFill>
                  <a:srgbClr val="000099"/>
                </a:solidFill>
                <a:latin typeface="Times New Roman" pitchFamily="18" charset="0"/>
                <a:cs typeface="Times New Roman" pitchFamily="18" charset="0"/>
              </a:rPr>
              <a:t> ?</a:t>
            </a:r>
          </a:p>
          <a:p>
            <a:pPr eaLnBrk="1" hangingPunct="1">
              <a:buFontTx/>
              <a:buNone/>
            </a:pPr>
            <a:r>
              <a:rPr lang="en-US" dirty="0" smtClean="0">
                <a:solidFill>
                  <a:srgbClr val="000099"/>
                </a:solidFill>
                <a:latin typeface="Times New Roman" pitchFamily="18" charset="0"/>
                <a:cs typeface="Times New Roman" pitchFamily="18" charset="0"/>
              </a:rPr>
              <a:t>	2. </a:t>
            </a:r>
            <a:r>
              <a:rPr lang="en-US" dirty="0" err="1" smtClean="0">
                <a:solidFill>
                  <a:srgbClr val="000099"/>
                </a:solidFill>
                <a:latin typeface="Times New Roman" pitchFamily="18" charset="0"/>
                <a:cs typeface="Times New Roman" pitchFamily="18" charset="0"/>
              </a:rPr>
              <a:t>Em</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hiểu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thế</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nào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là</a:t>
            </a:r>
            <a:r>
              <a:rPr lang="en-US" dirty="0" smtClean="0">
                <a:solidFill>
                  <a:srgbClr val="000099"/>
                </a:solidFill>
                <a:latin typeface="Times New Roman" pitchFamily="18" charset="0"/>
                <a:cs typeface="Times New Roman" pitchFamily="18" charset="0"/>
              </a:rPr>
              <a:t> “ </a:t>
            </a:r>
            <a:r>
              <a:rPr lang="en-US" dirty="0" err="1" smtClean="0">
                <a:solidFill>
                  <a:srgbClr val="000099"/>
                </a:solidFill>
                <a:latin typeface="Times New Roman" pitchFamily="18" charset="0"/>
                <a:cs typeface="Times New Roman" pitchFamily="18" charset="0"/>
              </a:rPr>
              <a:t>Bà</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Chúa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của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bãi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tắm</a:t>
            </a:r>
            <a:r>
              <a:rPr lang="en-US" dirty="0" smtClean="0">
                <a:solidFill>
                  <a:srgbClr val="000099"/>
                </a:solidFill>
                <a:latin typeface="Times New Roman" pitchFamily="18" charset="0"/>
                <a:cs typeface="Times New Roman" pitchFamily="18" charset="0"/>
              </a:rPr>
              <a:t>” ?</a:t>
            </a:r>
          </a:p>
          <a:p>
            <a:pPr eaLnBrk="1" hangingPunct="1">
              <a:buFontTx/>
              <a:buNone/>
            </a:pPr>
            <a:r>
              <a:rPr lang="vi-VN" dirty="0" smtClean="0">
                <a:solidFill>
                  <a:srgbClr val="000099"/>
                </a:solidFill>
                <a:latin typeface="Times New Roman" pitchFamily="18" charset="0"/>
                <a:cs typeface="Times New Roman" pitchFamily="18" charset="0"/>
              </a:rPr>
              <a:t>	3. </a:t>
            </a:r>
            <a:r>
              <a:rPr lang="en-US" dirty="0" err="1" smtClean="0">
                <a:solidFill>
                  <a:srgbClr val="000099"/>
                </a:solidFill>
                <a:latin typeface="Times New Roman" pitchFamily="18" charset="0"/>
                <a:cs typeface="Times New Roman" pitchFamily="18" charset="0"/>
              </a:rPr>
              <a:t>Sắc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màu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nước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biển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Cửa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Tùng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có</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đặc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biệt</a:t>
            </a:r>
            <a:r>
              <a:rPr lang="en-US" dirty="0" smtClean="0">
                <a:solidFill>
                  <a:srgbClr val="000099"/>
                </a:solidFill>
                <a:latin typeface="Times New Roman" pitchFamily="18" charset="0"/>
                <a:cs typeface="Times New Roman" pitchFamily="18" charset="0"/>
              </a:rPr>
              <a:t> ?</a:t>
            </a:r>
            <a:endParaRPr lang="vi-VN" dirty="0" smtClean="0">
              <a:solidFill>
                <a:srgbClr val="000099"/>
              </a:solidFill>
              <a:latin typeface="Times New Roman" pitchFamily="18" charset="0"/>
              <a:cs typeface="Times New Roman" pitchFamily="18" charset="0"/>
            </a:endParaRPr>
          </a:p>
          <a:p>
            <a:pPr eaLnBrk="1" hangingPunct="1">
              <a:buFontTx/>
              <a:buNone/>
            </a:pPr>
            <a:r>
              <a:rPr lang="vi-VN" dirty="0" smtClean="0">
                <a:solidFill>
                  <a:srgbClr val="000099"/>
                </a:solidFill>
                <a:latin typeface="Times New Roman" pitchFamily="18" charset="0"/>
                <a:cs typeface="Times New Roman" pitchFamily="18" charset="0"/>
              </a:rPr>
              <a:t>	</a:t>
            </a:r>
            <a:r>
              <a:rPr lang="en-US" dirty="0" smtClean="0">
                <a:solidFill>
                  <a:srgbClr val="000099"/>
                </a:solidFill>
                <a:latin typeface="Times New Roman" pitchFamily="18" charset="0"/>
                <a:cs typeface="Times New Roman" pitchFamily="18" charset="0"/>
              </a:rPr>
              <a:t>4. </a:t>
            </a:r>
            <a:r>
              <a:rPr lang="en-US" dirty="0" err="1" smtClean="0">
                <a:solidFill>
                  <a:srgbClr val="000099"/>
                </a:solidFill>
                <a:latin typeface="Times New Roman" pitchFamily="18" charset="0"/>
                <a:cs typeface="Times New Roman" pitchFamily="18" charset="0"/>
              </a:rPr>
              <a:t>Người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xưa</a:t>
            </a:r>
            <a:r>
              <a:rPr lang="en-US" dirty="0" smtClean="0">
                <a:solidFill>
                  <a:srgbClr val="000099"/>
                </a:solidFill>
                <a:latin typeface="Times New Roman" pitchFamily="18" charset="0"/>
                <a:cs typeface="Times New Roman" pitchFamily="18" charset="0"/>
              </a:rPr>
              <a:t> so </a:t>
            </a:r>
            <a:r>
              <a:rPr lang="en-US" dirty="0" err="1" smtClean="0">
                <a:solidFill>
                  <a:srgbClr val="000099"/>
                </a:solidFill>
                <a:latin typeface="Times New Roman" pitchFamily="18" charset="0"/>
                <a:cs typeface="Times New Roman" pitchFamily="18" charset="0"/>
              </a:rPr>
              <a:t>sánh</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bờ</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biển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Cửa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Tùng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với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cái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 </a:t>
            </a:r>
            <a:endParaRPr lang="vi-VN" dirty="0" smtClean="0">
              <a:solidFill>
                <a:srgbClr val="000099"/>
              </a:solidFill>
              <a:latin typeface="Times New Roman" pitchFamily="18" charset="0"/>
              <a:cs typeface="Times New Roman" pitchFamily="18" charset="0"/>
            </a:endParaRPr>
          </a:p>
        </p:txBody>
      </p:sp>
    </p:spTree>
    <p:extLst>
      <p:ext uri="{BB962C8B-B14F-4D97-AF65-F5344CB8AC3E}">
        <p14:creationId xmlns:p14="http://schemas.microsoft.com/office/powerpoint/2010/main" val="406778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circle(in)">
                                      <p:cBhvr>
                                        <p:cTn id="7" dur="2000"/>
                                        <p:tgtEl>
                                          <p:spTgt spid="4">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circle(in)">
                                      <p:cBhvr>
                                        <p:cTn id="10" dur="2000"/>
                                        <p:tgtEl>
                                          <p:spTgt spid="4">
                                            <p:txEl>
                                              <p:pRg st="2" end="2"/>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circle(in)">
                                      <p:cBhvr>
                                        <p:cTn id="13" dur="2000"/>
                                        <p:tgtEl>
                                          <p:spTgt spid="4">
                                            <p:txEl>
                                              <p:pRg st="3" end="3"/>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circle(in)">
                                      <p:cBhvr>
                                        <p:cTn id="16"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77803" y="609600"/>
            <a:ext cx="12014201" cy="5905500"/>
          </a:xfrm>
          <a:prstGeom prst="rect">
            <a:avLst/>
          </a:prstGeom>
        </p:spPr>
        <p:txBody>
          <a:bodyPr vert="horz" lIns="91440" tIns="45720" rIns="91440" bIns="45720" rtlCol="0">
            <a:normAutofit/>
          </a:bodyPr>
          <a:lstStyle/>
          <a:p>
            <a:pPr marL="342900" indent="-342900" algn="just">
              <a:lnSpc>
                <a:spcPct val="90000"/>
              </a:lnSpc>
              <a:spcBef>
                <a:spcPct val="20000"/>
              </a:spcBef>
              <a:defRPr/>
            </a:pPr>
            <a:r>
              <a:rPr lang="en-US" sz="3200" dirty="0" smtClean="0">
                <a:solidFill>
                  <a:prstClr val="black"/>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Học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sinh</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đọc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một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đoạn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trong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bài</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tập</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đọc</a:t>
            </a:r>
            <a:r>
              <a:rPr lang="en-US" sz="3200" dirty="0" smtClean="0">
                <a:solidFill>
                  <a:srgbClr val="FF0000"/>
                </a:solidFill>
                <a:latin typeface="Times New Roman" pitchFamily="18" charset="0"/>
                <a:cs typeface="Times New Roman" pitchFamily="18" charset="0"/>
              </a:rPr>
              <a:t> “ </a:t>
            </a:r>
            <a:r>
              <a:rPr lang="en-US" sz="3200" dirty="0" err="1" smtClean="0">
                <a:solidFill>
                  <a:srgbClr val="FF0000"/>
                </a:solidFill>
                <a:latin typeface="Times New Roman" pitchFamily="18" charset="0"/>
                <a:cs typeface="Times New Roman" pitchFamily="18" charset="0"/>
              </a:rPr>
              <a:t>Nhà</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rông</a:t>
            </a:r>
            <a:r>
              <a:rPr lang="en-US" sz="3200" dirty="0" smtClean="0">
                <a:solidFill>
                  <a:srgbClr val="FF0000"/>
                </a:solidFill>
                <a:latin typeface="Times New Roman" pitchFamily="18" charset="0"/>
                <a:cs typeface="Times New Roman" pitchFamily="18" charset="0"/>
              </a:rPr>
              <a:t> ở </a:t>
            </a:r>
            <a:r>
              <a:rPr lang="en-US" sz="3200" dirty="0" err="1" smtClean="0">
                <a:solidFill>
                  <a:srgbClr val="FF0000"/>
                </a:solidFill>
                <a:latin typeface="Times New Roman" pitchFamily="18" charset="0"/>
                <a:cs typeface="Times New Roman" pitchFamily="18" charset="0"/>
              </a:rPr>
              <a:t>Tây</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Nguyên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trang</a:t>
            </a:r>
            <a:r>
              <a:rPr lang="en-US" sz="3200" dirty="0" smtClean="0">
                <a:solidFill>
                  <a:srgbClr val="FF0000"/>
                </a:solidFill>
                <a:latin typeface="Times New Roman" pitchFamily="18" charset="0"/>
                <a:cs typeface="Times New Roman" pitchFamily="18" charset="0"/>
              </a:rPr>
              <a:t> 127 - 128. </a:t>
            </a:r>
            <a:r>
              <a:rPr lang="en-US" sz="3200" dirty="0" err="1" smtClean="0">
                <a:solidFill>
                  <a:srgbClr val="FF0000"/>
                </a:solidFill>
                <a:latin typeface="Times New Roman" pitchFamily="18" charset="0"/>
                <a:cs typeface="Times New Roman" pitchFamily="18" charset="0"/>
              </a:rPr>
              <a:t>Trả</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lời</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một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trong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các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câu</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hỏi</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sau</a:t>
            </a:r>
            <a:r>
              <a:rPr lang="en-US" sz="3200" dirty="0" smtClean="0">
                <a:solidFill>
                  <a:srgbClr val="FF0000"/>
                </a:solidFill>
                <a:latin typeface="Times New Roman" pitchFamily="18" charset="0"/>
                <a:cs typeface="Times New Roman" pitchFamily="18" charset="0"/>
              </a:rPr>
              <a:t>:</a:t>
            </a:r>
          </a:p>
          <a:p>
            <a:pPr marL="342900" indent="-342900" algn="just">
              <a:spcBef>
                <a:spcPct val="20000"/>
              </a:spcBef>
              <a:defRPr/>
            </a:pPr>
            <a:r>
              <a:rPr lang="en-US" sz="3200" dirty="0" smtClean="0">
                <a:solidFill>
                  <a:prstClr val="black"/>
                </a:solidFill>
                <a:latin typeface="Times New Roman" pitchFamily="18" charset="0"/>
                <a:cs typeface="Times New Roman" pitchFamily="18" charset="0"/>
              </a:rPr>
              <a:t>	</a:t>
            </a:r>
            <a:r>
              <a:rPr lang="en-US" sz="3200" dirty="0" smtClean="0">
                <a:solidFill>
                  <a:srgbClr val="000099"/>
                </a:solidFill>
                <a:latin typeface="Times New Roman" pitchFamily="18" charset="0"/>
                <a:cs typeface="Times New Roman" pitchFamily="18" charset="0"/>
              </a:rPr>
              <a:t>1. </a:t>
            </a:r>
            <a:r>
              <a:rPr lang="en-US" sz="3200" dirty="0" err="1" smtClean="0">
                <a:solidFill>
                  <a:srgbClr val="000099"/>
                </a:solidFill>
                <a:latin typeface="Times New Roman" pitchFamily="18" charset="0"/>
                <a:cs typeface="Times New Roman" pitchFamily="18" charset="0"/>
              </a:rPr>
              <a:t>Vì</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sao</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rông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phải</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chắc</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và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cao</a:t>
            </a:r>
            <a:r>
              <a:rPr lang="en-US" sz="3200" dirty="0" smtClean="0">
                <a:solidFill>
                  <a:srgbClr val="000099"/>
                </a:solidFill>
                <a:latin typeface="Times New Roman" pitchFamily="18" charset="0"/>
                <a:cs typeface="Times New Roman" pitchFamily="18" charset="0"/>
              </a:rPr>
              <a:t> ?</a:t>
            </a:r>
          </a:p>
          <a:p>
            <a:pPr marL="342900" indent="-342900">
              <a:spcBef>
                <a:spcPct val="20000"/>
              </a:spcBef>
              <a:defRPr/>
            </a:pPr>
            <a:r>
              <a:rPr lang="en-US" sz="3200" dirty="0" smtClean="0">
                <a:solidFill>
                  <a:srgbClr val="000099"/>
                </a:solidFill>
                <a:latin typeface="Times New Roman" pitchFamily="18" charset="0"/>
                <a:cs typeface="Times New Roman" pitchFamily="18" charset="0"/>
              </a:rPr>
              <a:t>	2. </a:t>
            </a:r>
            <a:r>
              <a:rPr lang="en-US" sz="3200" dirty="0" err="1" smtClean="0">
                <a:solidFill>
                  <a:srgbClr val="000099"/>
                </a:solidFill>
                <a:latin typeface="Times New Roman" pitchFamily="18" charset="0"/>
                <a:cs typeface="Times New Roman" pitchFamily="18" charset="0"/>
              </a:rPr>
              <a:t>Gian</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đầu</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của</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rông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được</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trang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trí</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như</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thế</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nào</a:t>
            </a:r>
            <a:r>
              <a:rPr lang="en-US" sz="3200" dirty="0" smtClean="0">
                <a:solidFill>
                  <a:srgbClr val="000099"/>
                </a:solidFill>
                <a:latin typeface="Times New Roman" pitchFamily="18" charset="0"/>
                <a:cs typeface="Times New Roman" pitchFamily="18" charset="0"/>
              </a:rPr>
              <a:t> ?</a:t>
            </a:r>
          </a:p>
          <a:p>
            <a:pPr marL="342900" indent="-342900">
              <a:spcBef>
                <a:spcPct val="20000"/>
              </a:spcBef>
              <a:defRPr/>
            </a:pPr>
            <a:r>
              <a:rPr lang="vi-VN" sz="3200" dirty="0" smtClean="0">
                <a:solidFill>
                  <a:srgbClr val="000099"/>
                </a:solidFill>
                <a:latin typeface="Times New Roman" pitchFamily="18" charset="0"/>
                <a:cs typeface="Times New Roman" pitchFamily="18" charset="0"/>
              </a:rPr>
              <a:t>	</a:t>
            </a:r>
            <a:r>
              <a:rPr lang="en-US" sz="3200" dirty="0" smtClean="0">
                <a:solidFill>
                  <a:srgbClr val="000099"/>
                </a:solidFill>
                <a:latin typeface="Times New Roman" pitchFamily="18" charset="0"/>
                <a:cs typeface="Times New Roman" pitchFamily="18" charset="0"/>
              </a:rPr>
              <a:t>3</a:t>
            </a:r>
            <a:r>
              <a:rPr lang="vi-VN" sz="3200" dirty="0" smtClean="0">
                <a:solidFill>
                  <a:srgbClr val="000099"/>
                </a:solidFill>
                <a:latin typeface="Times New Roman" pitchFamily="18" charset="0"/>
                <a:cs typeface="Times New Roman" pitchFamily="18" charset="0"/>
              </a:rPr>
              <a:t>. Vì sao </a:t>
            </a:r>
            <a:r>
              <a:rPr lang="en-US" sz="3200" dirty="0" err="1" smtClean="0">
                <a:solidFill>
                  <a:srgbClr val="000099"/>
                </a:solidFill>
                <a:latin typeface="Times New Roman" pitchFamily="18" charset="0"/>
                <a:cs typeface="Times New Roman" pitchFamily="18" charset="0"/>
              </a:rPr>
              <a:t>nói</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gian</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giữa</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là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trung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tâm</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của</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rông</a:t>
            </a:r>
            <a:r>
              <a:rPr lang="vi-VN" sz="3200" dirty="0" smtClean="0">
                <a:solidFill>
                  <a:srgbClr val="000099"/>
                </a:solidFill>
                <a:latin typeface="Times New Roman" pitchFamily="18" charset="0"/>
                <a:cs typeface="Times New Roman" pitchFamily="18" charset="0"/>
              </a:rPr>
              <a:t>?</a:t>
            </a:r>
          </a:p>
          <a:p>
            <a:pPr marL="342900" indent="-342900">
              <a:spcBef>
                <a:spcPct val="20000"/>
              </a:spcBef>
              <a:defRPr/>
            </a:pPr>
            <a:r>
              <a:rPr lang="vi-VN" sz="3200" dirty="0" smtClean="0">
                <a:solidFill>
                  <a:srgbClr val="000099"/>
                </a:solidFill>
                <a:latin typeface="Times New Roman" pitchFamily="18" charset="0"/>
                <a:cs typeface="Times New Roman" pitchFamily="18" charset="0"/>
              </a:rPr>
              <a:t>	</a:t>
            </a:r>
          </a:p>
        </p:txBody>
      </p:sp>
    </p:spTree>
    <p:extLst>
      <p:ext uri="{BB962C8B-B14F-4D97-AF65-F5344CB8AC3E}">
        <p14:creationId xmlns:p14="http://schemas.microsoft.com/office/powerpoint/2010/main" val="3062506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arn(inVertical)">
                                      <p:cBhvr>
                                        <p:cTn id="7" dur="500"/>
                                        <p:tgtEl>
                                          <p:spTgt spid="4">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barn(inVertical)">
                                      <p:cBhvr>
                                        <p:cTn id="10" dur="500"/>
                                        <p:tgtEl>
                                          <p:spTgt spid="4">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barn(inVertical)">
                                      <p:cBhvr>
                                        <p:cTn id="13" dur="500"/>
                                        <p:tgtEl>
                                          <p:spTgt spid="4">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barn(inVertical)">
                                      <p:cBhvr>
                                        <p:cTn id="16"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109418" y="372940"/>
            <a:ext cx="11836398" cy="5905500"/>
          </a:xfrm>
        </p:spPr>
        <p:txBody>
          <a:bodyPr>
            <a:normAutofit/>
          </a:bodyPr>
          <a:lstStyle/>
          <a:p>
            <a:pPr algn="just" eaLnBrk="1" hangingPunct="1">
              <a:lnSpc>
                <a:spcPct val="90000"/>
              </a:lnSpc>
              <a:buFontTx/>
              <a:buNone/>
            </a:pPr>
            <a:r>
              <a:rPr lang="en-US" dirty="0" smtClean="0">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sinh</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đoạn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bài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tập</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 </a:t>
            </a:r>
            <a:r>
              <a:rPr lang="en-US" dirty="0" err="1" smtClean="0">
                <a:solidFill>
                  <a:srgbClr val="FF0000"/>
                </a:solidFill>
                <a:latin typeface="Times New Roman" pitchFamily="18" charset="0"/>
                <a:cs typeface="Times New Roman" pitchFamily="18" charset="0"/>
              </a:rPr>
              <a:t>Mồ</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Côi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xử</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kiện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trang</a:t>
            </a:r>
            <a:r>
              <a:rPr lang="en-US" dirty="0" smtClean="0">
                <a:solidFill>
                  <a:srgbClr val="FF0000"/>
                </a:solidFill>
                <a:latin typeface="Times New Roman" pitchFamily="18" charset="0"/>
                <a:cs typeface="Times New Roman" pitchFamily="18" charset="0"/>
              </a:rPr>
              <a:t> </a:t>
            </a:r>
          </a:p>
          <a:p>
            <a:pPr algn="just" eaLnBrk="1" hangingPunct="1">
              <a:lnSpc>
                <a:spcPct val="90000"/>
              </a:lnSpc>
              <a:buFontTx/>
              <a:buNone/>
            </a:pPr>
            <a:r>
              <a:rPr lang="en-US" dirty="0" smtClean="0">
                <a:solidFill>
                  <a:srgbClr val="FF0000"/>
                </a:solidFill>
                <a:latin typeface="Times New Roman" pitchFamily="18" charset="0"/>
                <a:cs typeface="Times New Roman" pitchFamily="18" charset="0"/>
              </a:rPr>
              <a:t>139 -140. </a:t>
            </a:r>
            <a:r>
              <a:rPr lang="en-US" dirty="0" err="1" smtClean="0">
                <a:solidFill>
                  <a:srgbClr val="FF0000"/>
                </a:solidFill>
                <a:latin typeface="Times New Roman" pitchFamily="18" charset="0"/>
                <a:cs typeface="Times New Roman" pitchFamily="18" charset="0"/>
              </a:rPr>
              <a:t>Trả</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lời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các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câu</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hỏi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sau</a:t>
            </a:r>
            <a:r>
              <a:rPr lang="en-US" dirty="0" smtClean="0">
                <a:solidFill>
                  <a:srgbClr val="FF0000"/>
                </a:solidFill>
                <a:latin typeface="Times New Roman" pitchFamily="18" charset="0"/>
                <a:cs typeface="Times New Roman" pitchFamily="18" charset="0"/>
              </a:rPr>
              <a:t>:</a:t>
            </a:r>
          </a:p>
          <a:p>
            <a:pPr algn="just" eaLnBrk="1" hangingPunct="1">
              <a:buFontTx/>
              <a:buNone/>
            </a:pPr>
            <a:r>
              <a:rPr lang="en-US" dirty="0" smtClean="0">
                <a:latin typeface="Times New Roman" pitchFamily="18" charset="0"/>
                <a:cs typeface="Times New Roman" pitchFamily="18" charset="0"/>
              </a:rPr>
              <a:t>	</a:t>
            </a:r>
            <a:r>
              <a:rPr lang="en-US" dirty="0" smtClean="0">
                <a:solidFill>
                  <a:srgbClr val="000099"/>
                </a:solidFill>
                <a:latin typeface="Times New Roman" pitchFamily="18" charset="0"/>
                <a:cs typeface="Times New Roman" pitchFamily="18" charset="0"/>
              </a:rPr>
              <a:t>1. </a:t>
            </a:r>
            <a:r>
              <a:rPr lang="en-US" dirty="0" err="1" smtClean="0">
                <a:solidFill>
                  <a:srgbClr val="000099"/>
                </a:solidFill>
                <a:latin typeface="Times New Roman" pitchFamily="18" charset="0"/>
                <a:cs typeface="Times New Roman" pitchFamily="18" charset="0"/>
              </a:rPr>
              <a:t>Chủ</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quán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kiện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dân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về</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việc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 </a:t>
            </a:r>
          </a:p>
          <a:p>
            <a:pPr eaLnBrk="1" hangingPunct="1">
              <a:buFontTx/>
              <a:buNone/>
            </a:pPr>
            <a:r>
              <a:rPr lang="en-US" dirty="0" smtClean="0">
                <a:solidFill>
                  <a:srgbClr val="000099"/>
                </a:solidFill>
                <a:latin typeface="Times New Roman" pitchFamily="18" charset="0"/>
                <a:cs typeface="Times New Roman" pitchFamily="18" charset="0"/>
              </a:rPr>
              <a:t>	2. </a:t>
            </a:r>
            <a:r>
              <a:rPr lang="en-US" dirty="0" err="1" smtClean="0">
                <a:solidFill>
                  <a:srgbClr val="000099"/>
                </a:solidFill>
                <a:latin typeface="Times New Roman" pitchFamily="18" charset="0"/>
                <a:cs typeface="Times New Roman" pitchFamily="18" charset="0"/>
              </a:rPr>
              <a:t>Tìm</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câu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nêu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rõ</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lí</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lẽ</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của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dân</a:t>
            </a:r>
            <a:r>
              <a:rPr lang="en-US" dirty="0" smtClean="0">
                <a:solidFill>
                  <a:srgbClr val="000099"/>
                </a:solidFill>
                <a:latin typeface="Times New Roman" pitchFamily="18" charset="0"/>
                <a:cs typeface="Times New Roman" pitchFamily="18" charset="0"/>
              </a:rPr>
              <a:t>?</a:t>
            </a:r>
          </a:p>
          <a:p>
            <a:pPr eaLnBrk="1" hangingPunct="1">
              <a:buFontTx/>
              <a:buNone/>
            </a:pPr>
            <a:r>
              <a:rPr lang="vi-VN" dirty="0" smtClean="0">
                <a:solidFill>
                  <a:srgbClr val="000099"/>
                </a:solidFill>
                <a:latin typeface="Times New Roman" pitchFamily="18" charset="0"/>
                <a:cs typeface="Times New Roman" pitchFamily="18" charset="0"/>
              </a:rPr>
              <a:t>	3. </a:t>
            </a:r>
            <a:r>
              <a:rPr lang="en-US" dirty="0" err="1" smtClean="0">
                <a:solidFill>
                  <a:srgbClr val="000099"/>
                </a:solidFill>
                <a:latin typeface="Times New Roman" pitchFamily="18" charset="0"/>
                <a:cs typeface="Times New Roman" pitchFamily="18" charset="0"/>
              </a:rPr>
              <a:t>Tại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sao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Mồ</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Côi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bảo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dân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xóc</a:t>
            </a:r>
            <a:r>
              <a:rPr lang="en-US" dirty="0" smtClean="0">
                <a:solidFill>
                  <a:srgbClr val="000099"/>
                </a:solidFill>
                <a:latin typeface="Times New Roman" pitchFamily="18" charset="0"/>
                <a:cs typeface="Times New Roman" pitchFamily="18" charset="0"/>
              </a:rPr>
              <a:t> 2 </a:t>
            </a:r>
            <a:r>
              <a:rPr lang="en-US" dirty="0" err="1" smtClean="0">
                <a:solidFill>
                  <a:srgbClr val="000099"/>
                </a:solidFill>
                <a:latin typeface="Times New Roman" pitchFamily="18" charset="0"/>
                <a:cs typeface="Times New Roman" pitchFamily="18" charset="0"/>
              </a:rPr>
              <a:t>đồng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đủ</a:t>
            </a:r>
            <a:r>
              <a:rPr lang="en-US" dirty="0" smtClean="0">
                <a:solidFill>
                  <a:srgbClr val="000099"/>
                </a:solidFill>
                <a:latin typeface="Times New Roman" pitchFamily="18" charset="0"/>
                <a:cs typeface="Times New Roman" pitchFamily="18" charset="0"/>
              </a:rPr>
              <a:t> 10 </a:t>
            </a:r>
            <a:r>
              <a:rPr lang="en-US" dirty="0" err="1" smtClean="0">
                <a:solidFill>
                  <a:srgbClr val="000099"/>
                </a:solidFill>
                <a:latin typeface="Times New Roman" pitchFamily="18" charset="0"/>
                <a:cs typeface="Times New Roman" pitchFamily="18" charset="0"/>
              </a:rPr>
              <a:t>lần</a:t>
            </a:r>
            <a:r>
              <a:rPr lang="vi-VN" dirty="0" smtClean="0">
                <a:solidFill>
                  <a:srgbClr val="000099"/>
                </a:solidFill>
                <a:latin typeface="Times New Roman" pitchFamily="18" charset="0"/>
                <a:cs typeface="Times New Roman" pitchFamily="18" charset="0"/>
              </a:rPr>
              <a:t>?</a:t>
            </a:r>
          </a:p>
          <a:p>
            <a:pPr eaLnBrk="1" hangingPunct="1">
              <a:buFontTx/>
              <a:buNone/>
            </a:pPr>
            <a:r>
              <a:rPr lang="vi-VN" dirty="0" smtClean="0">
                <a:solidFill>
                  <a:srgbClr val="000099"/>
                </a:solidFill>
                <a:latin typeface="Times New Roman" pitchFamily="18" charset="0"/>
                <a:cs typeface="Times New Roman" pitchFamily="18" charset="0"/>
              </a:rPr>
              <a:t>	4. </a:t>
            </a:r>
            <a:r>
              <a:rPr lang="en-US" dirty="0" err="1" smtClean="0">
                <a:solidFill>
                  <a:srgbClr val="000099"/>
                </a:solidFill>
                <a:latin typeface="Times New Roman" pitchFamily="18" charset="0"/>
                <a:cs typeface="Times New Roman" pitchFamily="18" charset="0"/>
              </a:rPr>
              <a:t>Em</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hãy</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thử</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đặt</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một</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tên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khác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cho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truyện</a:t>
            </a:r>
            <a:r>
              <a:rPr lang="en-US" dirty="0" smtClean="0">
                <a:solidFill>
                  <a:srgbClr val="000099"/>
                </a:solidFill>
                <a:latin typeface="Times New Roman" pitchFamily="18" charset="0"/>
                <a:cs typeface="Times New Roman" pitchFamily="18" charset="0"/>
              </a:rPr>
              <a:t>.</a:t>
            </a:r>
            <a:endParaRPr lang="vi-VN" dirty="0" smtClean="0">
              <a:solidFill>
                <a:srgbClr val="000099"/>
              </a:solidFill>
              <a:latin typeface="Times New Roman" pitchFamily="18" charset="0"/>
              <a:cs typeface="Times New Roman" pitchFamily="18" charset="0"/>
            </a:endParaRPr>
          </a:p>
          <a:p>
            <a:pPr eaLnBrk="1" hangingPunct="1">
              <a:buFontTx/>
              <a:buNone/>
            </a:pPr>
            <a:r>
              <a:rPr lang="vi-VN" sz="3600" dirty="0" smtClean="0">
                <a:solidFill>
                  <a:srgbClr val="000099"/>
                </a:solidFill>
              </a:rPr>
              <a:t>	</a:t>
            </a:r>
          </a:p>
        </p:txBody>
      </p:sp>
    </p:spTree>
    <p:extLst>
      <p:ext uri="{BB962C8B-B14F-4D97-AF65-F5344CB8AC3E}">
        <p14:creationId xmlns:p14="http://schemas.microsoft.com/office/powerpoint/2010/main" val="414612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circle(in)">
                                      <p:cBhvr>
                                        <p:cTn id="7" dur="2000"/>
                                        <p:tgtEl>
                                          <p:spTgt spid="4">
                                            <p:txEl>
                                              <p:pRg st="2" end="2"/>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circle(in)">
                                      <p:cBhvr>
                                        <p:cTn id="10" dur="2000"/>
                                        <p:tgtEl>
                                          <p:spTgt spid="4">
                                            <p:txEl>
                                              <p:pRg st="3" end="3"/>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circle(in)">
                                      <p:cBhvr>
                                        <p:cTn id="13" dur="2000"/>
                                        <p:tgtEl>
                                          <p:spTgt spid="4">
                                            <p:txEl>
                                              <p:pRg st="4" end="4"/>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4">
                                            <p:txEl>
                                              <p:pRg st="5" end="5"/>
                                            </p:txEl>
                                          </p:spTgt>
                                        </p:tgtEl>
                                        <p:attrNameLst>
                                          <p:attrName>style.visibility</p:attrName>
                                        </p:attrNameLst>
                                      </p:cBhvr>
                                      <p:to>
                                        <p:strVal val="visible"/>
                                      </p:to>
                                    </p:set>
                                    <p:animEffect transition="in" filter="circle(in)">
                                      <p:cBhvr>
                                        <p:cTn id="16" dur="2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6" name="Rectangle 5"/>
          <p:cNvSpPr/>
          <p:nvPr/>
        </p:nvSpPr>
        <p:spPr>
          <a:xfrm>
            <a:off x="1633509" y="2705820"/>
            <a:ext cx="9534584" cy="1569660"/>
          </a:xfrm>
          <a:prstGeom prst="rect">
            <a:avLst/>
          </a:prstGeom>
          <a:noFill/>
        </p:spPr>
        <p:txBody>
          <a:bodyPr wrap="square" lIns="91440" tIns="45720" rIns="91440" bIns="45720">
            <a:spAutoFit/>
          </a:bodyPr>
          <a:lstStyle/>
          <a:p>
            <a:r>
              <a:rPr lang="en-US" sz="3200" b="1" dirty="0" err="1" smtClean="0">
                <a:ln w="0"/>
                <a:solidFill>
                  <a:srgbClr val="00B050"/>
                </a:solidFill>
                <a:latin typeface="Times New Roman"/>
              </a:rPr>
              <a:t>Bài</a:t>
            </a:r>
            <a:r>
              <a:rPr lang="en-US" sz="3200" b="1" dirty="0" smtClean="0">
                <a:ln w="0"/>
                <a:solidFill>
                  <a:srgbClr val="00B050"/>
                </a:solidFill>
                <a:latin typeface="Times New Roman"/>
              </a:rPr>
              <a:t> 2(</a:t>
            </a:r>
            <a:r>
              <a:rPr lang="en-US" sz="3200" b="1" dirty="0" err="1" smtClean="0">
                <a:ln w="0"/>
                <a:solidFill>
                  <a:srgbClr val="00B050"/>
                </a:solidFill>
                <a:latin typeface="Times New Roman"/>
              </a:rPr>
              <a:t>trang</a:t>
            </a:r>
            <a:r>
              <a:rPr lang="en-US" sz="3200" b="1" dirty="0" smtClean="0">
                <a:ln w="0"/>
                <a:solidFill>
                  <a:srgbClr val="00B050"/>
                </a:solidFill>
                <a:latin typeface="Times New Roman"/>
              </a:rPr>
              <a:t> 150).</a:t>
            </a:r>
            <a:r>
              <a:rPr lang="en-US" sz="3200" b="1" dirty="0" err="1" smtClean="0">
                <a:ln w="0"/>
                <a:solidFill>
                  <a:srgbClr val="00B050"/>
                </a:solidFill>
                <a:latin typeface="Times New Roman"/>
              </a:rPr>
              <a:t>Hãy</a:t>
            </a:r>
            <a:r>
              <a:rPr lang="en-US" sz="3200" b="1" dirty="0" smtClean="0">
                <a:ln w="0"/>
                <a:solidFill>
                  <a:srgbClr val="00B050"/>
                </a:solidFill>
                <a:latin typeface="Times New Roman"/>
              </a:rPr>
              <a:t> </a:t>
            </a:r>
            <a:r>
              <a:rPr lang="en-US" sz="3200" b="1" dirty="0" err="1" smtClean="0">
                <a:ln w="0"/>
                <a:solidFill>
                  <a:srgbClr val="00B050"/>
                </a:solidFill>
                <a:latin typeface="Times New Roman"/>
              </a:rPr>
              <a:t>viết</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thư</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thăm</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một</a:t>
            </a:r>
            <a:r>
              <a:rPr lang="en-US" sz="3200" b="1" dirty="0" smtClean="0">
                <a:ln w="0"/>
                <a:solidFill>
                  <a:srgbClr val="00B050"/>
                </a:solidFill>
                <a:latin typeface="Times New Roman"/>
              </a:rPr>
              <a:t> </a:t>
            </a:r>
            <a:r>
              <a:rPr lang="en-US" sz="3200" b="1" dirty="0" err="1" smtClean="0">
                <a:ln w="0"/>
                <a:solidFill>
                  <a:srgbClr val="00B050"/>
                </a:solidFill>
                <a:latin typeface="Times New Roman"/>
              </a:rPr>
              <a:t>người</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thân</a:t>
            </a:r>
            <a:r>
              <a:rPr lang="en-US" sz="3200" b="1" dirty="0" smtClean="0">
                <a:ln w="0"/>
                <a:solidFill>
                  <a:srgbClr val="00B050"/>
                </a:solidFill>
                <a:latin typeface="Times New Roman"/>
              </a:rPr>
              <a:t> </a:t>
            </a:r>
            <a:r>
              <a:rPr lang="en-US" sz="3200" b="1" dirty="0" err="1" smtClean="0">
                <a:ln w="0"/>
                <a:solidFill>
                  <a:srgbClr val="00B050"/>
                </a:solidFill>
                <a:latin typeface="Times New Roman"/>
              </a:rPr>
              <a:t>hoặc</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một</a:t>
            </a:r>
            <a:r>
              <a:rPr lang="en-US" sz="3200" b="1" dirty="0" smtClean="0">
                <a:ln w="0"/>
                <a:solidFill>
                  <a:srgbClr val="00B050"/>
                </a:solidFill>
                <a:latin typeface="Times New Roman"/>
              </a:rPr>
              <a:t> </a:t>
            </a:r>
            <a:r>
              <a:rPr lang="en-US" sz="3200" b="1" dirty="0" err="1" smtClean="0">
                <a:ln w="0"/>
                <a:solidFill>
                  <a:srgbClr val="00B050"/>
                </a:solidFill>
                <a:latin typeface="Times New Roman"/>
              </a:rPr>
              <a:t>người</a:t>
            </a:r>
            <a:r>
              <a:rPr lang="en-US" sz="3200" b="1" dirty="0" smtClean="0">
                <a:ln w="0"/>
                <a:solidFill>
                  <a:srgbClr val="00B050"/>
                </a:solidFill>
                <a:latin typeface="Times New Roman"/>
              </a:rPr>
              <a:t> </a:t>
            </a:r>
            <a:r>
              <a:rPr lang="en-US" sz="3200" b="1" dirty="0" err="1" smtClean="0">
                <a:ln w="0"/>
                <a:solidFill>
                  <a:srgbClr val="00B050"/>
                </a:solidFill>
                <a:latin typeface="Times New Roman"/>
              </a:rPr>
              <a:t>mà</a:t>
            </a:r>
            <a:r>
              <a:rPr lang="en-US" sz="3200" b="1" dirty="0" smtClean="0">
                <a:ln w="0"/>
                <a:solidFill>
                  <a:srgbClr val="00B050"/>
                </a:solidFill>
                <a:latin typeface="Times New Roman"/>
              </a:rPr>
              <a:t> </a:t>
            </a:r>
            <a:r>
              <a:rPr lang="en-US" sz="3200" b="1" dirty="0" err="1" smtClean="0">
                <a:ln w="0"/>
                <a:solidFill>
                  <a:srgbClr val="00B050"/>
                </a:solidFill>
                <a:latin typeface="Times New Roman"/>
              </a:rPr>
              <a:t>em</a:t>
            </a:r>
            <a:r>
              <a:rPr lang="en-US" sz="3200" b="1" dirty="0" smtClean="0">
                <a:ln w="0"/>
                <a:solidFill>
                  <a:srgbClr val="00B050"/>
                </a:solidFill>
                <a:latin typeface="Times New Roman"/>
              </a:rPr>
              <a:t> </a:t>
            </a:r>
            <a:r>
              <a:rPr lang="en-US" sz="3200" b="1" dirty="0" err="1" smtClean="0">
                <a:ln w="0"/>
                <a:solidFill>
                  <a:srgbClr val="00B050"/>
                </a:solidFill>
                <a:latin typeface="Times New Roman"/>
              </a:rPr>
              <a:t>quý</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mến</a:t>
            </a:r>
            <a:r>
              <a:rPr lang="en-US" sz="3200" b="1" dirty="0" smtClean="0">
                <a:ln w="0"/>
                <a:solidFill>
                  <a:srgbClr val="00B050"/>
                </a:solidFill>
                <a:latin typeface="Times New Roman"/>
              </a:rPr>
              <a:t> ( </a:t>
            </a:r>
            <a:r>
              <a:rPr lang="en-US" sz="3200" b="1" dirty="0" err="1" smtClean="0">
                <a:ln w="0"/>
                <a:solidFill>
                  <a:srgbClr val="00B050"/>
                </a:solidFill>
                <a:latin typeface="Times New Roman"/>
              </a:rPr>
              <a:t>ông</a:t>
            </a:r>
            <a:r>
              <a:rPr lang="en-US" sz="3200" b="1" dirty="0" smtClean="0">
                <a:ln w="0"/>
                <a:solidFill>
                  <a:srgbClr val="00B050"/>
                </a:solidFill>
                <a:latin typeface="Times New Roman"/>
              </a:rPr>
              <a:t>, </a:t>
            </a:r>
            <a:r>
              <a:rPr lang="en-US" sz="3200" b="1" dirty="0" err="1" smtClean="0">
                <a:ln w="0"/>
                <a:solidFill>
                  <a:srgbClr val="00B050"/>
                </a:solidFill>
                <a:latin typeface="Times New Roman"/>
              </a:rPr>
              <a:t>bà</a:t>
            </a:r>
            <a:r>
              <a:rPr lang="en-US" sz="3200" b="1" dirty="0" smtClean="0">
                <a:ln w="0"/>
                <a:solidFill>
                  <a:srgbClr val="00B050"/>
                </a:solidFill>
                <a:latin typeface="Times New Roman"/>
              </a:rPr>
              <a:t>, </a:t>
            </a:r>
            <a:r>
              <a:rPr lang="en-US" sz="3200" b="1" dirty="0" err="1" smtClean="0">
                <a:ln w="0"/>
                <a:solidFill>
                  <a:srgbClr val="00B050"/>
                </a:solidFill>
                <a:latin typeface="Times New Roman"/>
              </a:rPr>
              <a:t>cô</a:t>
            </a:r>
            <a:r>
              <a:rPr lang="en-US" sz="3200" b="1" dirty="0" smtClean="0">
                <a:ln w="0"/>
                <a:solidFill>
                  <a:srgbClr val="00B050"/>
                </a:solidFill>
                <a:latin typeface="Times New Roman"/>
              </a:rPr>
              <a:t> , </a:t>
            </a:r>
            <a:r>
              <a:rPr lang="en-US" sz="3200" b="1" dirty="0" err="1" smtClean="0">
                <a:ln w="0"/>
                <a:solidFill>
                  <a:srgbClr val="00B050"/>
                </a:solidFill>
                <a:latin typeface="Times New Roman"/>
              </a:rPr>
              <a:t>bác</a:t>
            </a:r>
            <a:r>
              <a:rPr lang="en-US" sz="3200" b="1" dirty="0" smtClean="0">
                <a:ln w="0"/>
                <a:solidFill>
                  <a:srgbClr val="00B050"/>
                </a:solidFill>
                <a:latin typeface="Times New Roman"/>
              </a:rPr>
              <a:t>, </a:t>
            </a:r>
            <a:r>
              <a:rPr lang="en-US" sz="3200" b="1" dirty="0" err="1" smtClean="0">
                <a:ln w="0"/>
                <a:solidFill>
                  <a:srgbClr val="00B050"/>
                </a:solidFill>
                <a:latin typeface="Times New Roman"/>
              </a:rPr>
              <a:t>cô</a:t>
            </a:r>
            <a:r>
              <a:rPr lang="en-US" sz="3200" b="1" dirty="0" smtClean="0">
                <a:ln w="0"/>
                <a:solidFill>
                  <a:srgbClr val="00B050"/>
                </a:solidFill>
                <a:latin typeface="Times New Roman"/>
              </a:rPr>
              <a:t> </a:t>
            </a:r>
            <a:r>
              <a:rPr lang="en-US" sz="3200" b="1" dirty="0" err="1" smtClean="0">
                <a:ln w="0"/>
                <a:solidFill>
                  <a:srgbClr val="00B050"/>
                </a:solidFill>
                <a:latin typeface="Times New Roman"/>
              </a:rPr>
              <a:t>giáo</a:t>
            </a:r>
            <a:r>
              <a:rPr lang="en-US" sz="3200" b="1" dirty="0" smtClean="0">
                <a:ln w="0"/>
                <a:solidFill>
                  <a:srgbClr val="00B050"/>
                </a:solidFill>
                <a:latin typeface="Times New Roman"/>
              </a:rPr>
              <a:t> </a:t>
            </a:r>
            <a:r>
              <a:rPr lang="en-US" sz="3200" b="1" dirty="0" err="1" smtClean="0">
                <a:ln w="0"/>
                <a:solidFill>
                  <a:srgbClr val="00B050"/>
                </a:solidFill>
                <a:latin typeface="Times New Roman"/>
              </a:rPr>
              <a:t>cũ</a:t>
            </a:r>
            <a:r>
              <a:rPr lang="en-US" sz="3200" b="1" dirty="0" smtClean="0">
                <a:ln w="0"/>
                <a:solidFill>
                  <a:srgbClr val="00B050"/>
                </a:solidFill>
                <a:latin typeface="Times New Roman"/>
              </a:rPr>
              <a:t>, </a:t>
            </a:r>
            <a:r>
              <a:rPr lang="en-US" sz="3200" b="1" dirty="0" err="1" smtClean="0">
                <a:ln w="0"/>
                <a:solidFill>
                  <a:srgbClr val="00B050"/>
                </a:solidFill>
                <a:latin typeface="Times New Roman"/>
              </a:rPr>
              <a:t>bạn</a:t>
            </a:r>
            <a:r>
              <a:rPr lang="en-US" sz="3200" b="1" dirty="0" smtClean="0">
                <a:ln w="0"/>
                <a:solidFill>
                  <a:srgbClr val="00B050"/>
                </a:solidFill>
                <a:latin typeface="Times New Roman"/>
              </a:rPr>
              <a:t> </a:t>
            </a:r>
            <a:r>
              <a:rPr lang="en-US" sz="3200" b="1" dirty="0" err="1" smtClean="0">
                <a:ln w="0"/>
                <a:solidFill>
                  <a:srgbClr val="00B050"/>
                </a:solidFill>
                <a:latin typeface="Times New Roman"/>
              </a:rPr>
              <a:t>cũ</a:t>
            </a:r>
            <a:r>
              <a:rPr lang="en-US" sz="3200" b="1" dirty="0" smtClean="0">
                <a:ln w="0"/>
                <a:solidFill>
                  <a:srgbClr val="00B050"/>
                </a:solidFill>
                <a:latin typeface="Times New Roman"/>
              </a:rPr>
              <a:t>…)</a:t>
            </a:r>
            <a:endParaRPr lang="en-US" sz="3200" b="1" dirty="0">
              <a:ln w="0"/>
              <a:solidFill>
                <a:srgbClr val="00B050"/>
              </a:solidFill>
              <a:latin typeface="Calibri Light"/>
            </a:endParaRPr>
          </a:p>
        </p:txBody>
      </p:sp>
      <p:sp>
        <p:nvSpPr>
          <p:cNvPr id="4" name="AutoShape 30"/>
          <p:cNvSpPr>
            <a:spLocks noChangeArrowheads="1"/>
          </p:cNvSpPr>
          <p:nvPr/>
        </p:nvSpPr>
        <p:spPr bwMode="auto">
          <a:xfrm>
            <a:off x="661042" y="2385750"/>
            <a:ext cx="11423560" cy="2209800"/>
          </a:xfrm>
          <a:prstGeom prst="horizontalScroll">
            <a:avLst>
              <a:gd name="adj" fmla="val 12500"/>
            </a:avLst>
          </a:prstGeom>
          <a:gradFill rotWithShape="1">
            <a:gsLst>
              <a:gs pos="0">
                <a:srgbClr val="FFFFFF">
                  <a:alpha val="22000"/>
                </a:srgbClr>
              </a:gs>
              <a:gs pos="100000">
                <a:srgbClr val="FF00FF">
                  <a:alpha val="41000"/>
                </a:srgbClr>
              </a:gs>
            </a:gsLst>
            <a:lin ang="18900000" scaled="1"/>
          </a:gradFill>
          <a:ln w="9525">
            <a:solidFill>
              <a:srgbClr val="FF3300"/>
            </a:solidFill>
            <a:prstDash val="lg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sz="4000" b="1" kern="0" dirty="0">
              <a:solidFill>
                <a:srgbClr val="0000FF"/>
              </a:solidFill>
              <a:latin typeface="Times New Roman" pitchFamily="18" charset="0"/>
            </a:endParaRPr>
          </a:p>
        </p:txBody>
      </p:sp>
      <p:sp>
        <p:nvSpPr>
          <p:cNvPr id="10" name="Line 14"/>
          <p:cNvSpPr>
            <a:spLocks noChangeShapeType="1"/>
          </p:cNvSpPr>
          <p:nvPr/>
        </p:nvSpPr>
        <p:spPr bwMode="auto">
          <a:xfrm>
            <a:off x="5458164" y="3257331"/>
            <a:ext cx="496081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13" name="Line 14"/>
          <p:cNvSpPr>
            <a:spLocks noChangeShapeType="1"/>
          </p:cNvSpPr>
          <p:nvPr/>
        </p:nvSpPr>
        <p:spPr bwMode="auto">
          <a:xfrm>
            <a:off x="2772238" y="3740240"/>
            <a:ext cx="1340337"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14" name="Line 14"/>
          <p:cNvSpPr>
            <a:spLocks noChangeShapeType="1"/>
          </p:cNvSpPr>
          <p:nvPr/>
        </p:nvSpPr>
        <p:spPr bwMode="auto">
          <a:xfrm flipV="1">
            <a:off x="5391255" y="3740239"/>
            <a:ext cx="1963134" cy="7"/>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6 )</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30515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676400"/>
            <a:ext cx="10871200" cy="48768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prstClr val="black"/>
              </a:solidFill>
            </a:endParaRPr>
          </a:p>
        </p:txBody>
      </p:sp>
      <p:sp>
        <p:nvSpPr>
          <p:cNvPr id="5" name="Text Box 9"/>
          <p:cNvSpPr txBox="1">
            <a:spLocks noChangeArrowheads="1"/>
          </p:cNvSpPr>
          <p:nvPr/>
        </p:nvSpPr>
        <p:spPr bwMode="auto">
          <a:xfrm>
            <a:off x="457200" y="844064"/>
            <a:ext cx="11176000" cy="3970318"/>
          </a:xfrm>
          <a:prstGeom prst="rect">
            <a:avLst/>
          </a:prstGeom>
          <a:noFill/>
          <a:ln w="9525">
            <a:noFill/>
            <a:miter lim="800000"/>
            <a:headEnd/>
            <a:tailEnd/>
          </a:ln>
          <a:effectLst/>
        </p:spPr>
        <p:txBody>
          <a:bodyPr>
            <a:spAutoFit/>
          </a:bodyPr>
          <a:lstStyle/>
          <a:p>
            <a:pPr>
              <a:spcBef>
                <a:spcPct val="50000"/>
              </a:spcBef>
            </a:pPr>
            <a:r>
              <a:rPr lang="en-US" sz="2800" dirty="0" err="1">
                <a:solidFill>
                  <a:srgbClr val="FF3300"/>
                </a:solidFill>
                <a:latin typeface="Times New Roman" pitchFamily="18" charset="0"/>
                <a:cs typeface="Times New Roman" pitchFamily="18" charset="0"/>
              </a:rPr>
              <a:t>Dựa</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theo</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mẫu</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bài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tập</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đọc</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Thư</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gửi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bà</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em</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hãy</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viết</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một</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bức</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thư</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ngắn</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cho</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người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thân</a:t>
            </a:r>
            <a:r>
              <a:rPr lang="en-US" sz="2800" dirty="0">
                <a:solidFill>
                  <a:srgbClr val="FF3300"/>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Dòng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đầu</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nơi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gửi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ngày</a:t>
            </a:r>
            <a:r>
              <a:rPr lang="en-US" sz="2800" dirty="0">
                <a:solidFill>
                  <a:prstClr val="black"/>
                </a:solidFill>
                <a:latin typeface="Times New Roman" pitchFamily="18" charset="0"/>
                <a:cs typeface="Times New Roman" pitchFamily="18" charset="0"/>
              </a:rPr>
              <a:t>…</a:t>
            </a:r>
            <a:r>
              <a:rPr lang="en-US" sz="2800" dirty="0" err="1">
                <a:solidFill>
                  <a:prstClr val="black"/>
                </a:solidFill>
                <a:latin typeface="Times New Roman" pitchFamily="18" charset="0"/>
                <a:cs typeface="Times New Roman" pitchFamily="18" charset="0"/>
              </a:rPr>
              <a:t>tháng</a:t>
            </a:r>
            <a:r>
              <a:rPr lang="en-US" sz="2800" dirty="0">
                <a:solidFill>
                  <a:prstClr val="black"/>
                </a:solidFill>
                <a:latin typeface="Times New Roman" pitchFamily="18" charset="0"/>
                <a:cs typeface="Times New Roman" pitchFamily="18" charset="0"/>
              </a:rPr>
              <a:t>…</a:t>
            </a:r>
            <a:r>
              <a:rPr lang="en-US" sz="2800" dirty="0" err="1">
                <a:solidFill>
                  <a:prstClr val="black"/>
                </a:solidFill>
                <a:latin typeface="Times New Roman" pitchFamily="18" charset="0"/>
                <a:cs typeface="Times New Roman" pitchFamily="18" charset="0"/>
              </a:rPr>
              <a:t>năm</a:t>
            </a:r>
            <a:r>
              <a:rPr lang="en-US" sz="2800" dirty="0">
                <a:solidFill>
                  <a:prstClr val="black"/>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xưng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hô</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với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người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nhận</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Ông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chú</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bác</a:t>
            </a:r>
            <a:r>
              <a:rPr lang="en-US" sz="2800" dirty="0">
                <a:solidFill>
                  <a:prstClr val="black"/>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Nột</a:t>
            </a:r>
            <a:r>
              <a:rPr lang="en-US" sz="2800" dirty="0">
                <a:solidFill>
                  <a:prstClr val="black"/>
                </a:solidFill>
                <a:latin typeface="Times New Roman" pitchFamily="18" charset="0"/>
                <a:cs typeface="Times New Roman" pitchFamily="18" charset="0"/>
              </a:rPr>
              <a:t> dung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(4-5 </a:t>
            </a:r>
            <a:r>
              <a:rPr lang="en-US" sz="2800" dirty="0" err="1">
                <a:solidFill>
                  <a:prstClr val="black"/>
                </a:solidFill>
                <a:latin typeface="Times New Roman" pitchFamily="18" charset="0"/>
                <a:cs typeface="Times New Roman" pitchFamily="18" charset="0"/>
              </a:rPr>
              <a:t>dòng</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Thăm</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hỏi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báo</a:t>
            </a:r>
            <a:r>
              <a:rPr lang="en-US" sz="2800" dirty="0">
                <a:solidFill>
                  <a:prstClr val="black"/>
                </a:solidFill>
                <a:latin typeface="Times New Roman" pitchFamily="18" charset="0"/>
                <a:cs typeface="Times New Roman" pitchFamily="18" charset="0"/>
              </a:rPr>
              <a:t> tin </a:t>
            </a:r>
            <a:r>
              <a:rPr lang="en-US" sz="2800" dirty="0" err="1">
                <a:solidFill>
                  <a:prstClr val="black"/>
                </a:solidFill>
                <a:latin typeface="Times New Roman" pitchFamily="18" charset="0"/>
                <a:cs typeface="Times New Roman" pitchFamily="18" charset="0"/>
              </a:rPr>
              <a:t>cho</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người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nhận</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chúc</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hứa</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hẹn</a:t>
            </a:r>
            <a:r>
              <a:rPr lang="en-US" sz="2800" dirty="0">
                <a:solidFill>
                  <a:prstClr val="black"/>
                </a:solidFill>
                <a:latin typeface="Times New Roman" pitchFamily="18" charset="0"/>
                <a:cs typeface="Times New Roman" pitchFamily="18" charset="0"/>
              </a:rPr>
              <a:t>… </a:t>
            </a:r>
          </a:p>
          <a:p>
            <a:pPr marL="342900" indent="-342900">
              <a:spcBef>
                <a:spcPct val="50000"/>
              </a:spcBef>
            </a:pP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Cuối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chào</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chữ</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kí</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tên</a:t>
            </a:r>
            <a:r>
              <a:rPr lang="en-US" sz="2800" dirty="0">
                <a:solidFill>
                  <a:prstClr val="black"/>
                </a:solidFill>
                <a:latin typeface="Times New Roman" pitchFamily="18" charset="0"/>
                <a:cs typeface="Times New Roman" pitchFamily="18" charset="0"/>
              </a:rPr>
              <a:t>.</a:t>
            </a:r>
          </a:p>
        </p:txBody>
      </p:sp>
    </p:spTree>
    <p:extLst>
      <p:ext uri="{BB962C8B-B14F-4D97-AF65-F5344CB8AC3E}">
        <p14:creationId xmlns:p14="http://schemas.microsoft.com/office/powerpoint/2010/main" val="4033306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Rectangle 3"/>
          <p:cNvSpPr/>
          <p:nvPr/>
        </p:nvSpPr>
        <p:spPr>
          <a:xfrm>
            <a:off x="1118483" y="879220"/>
            <a:ext cx="10704324" cy="5262979"/>
          </a:xfrm>
          <a:prstGeom prst="rect">
            <a:avLst/>
          </a:prstGeom>
        </p:spPr>
        <p:txBody>
          <a:bodyPr wrap="square">
            <a:spAutoFit/>
          </a:bodyPr>
          <a:lstStyle/>
          <a:p>
            <a:pPr algn="just"/>
            <a:r>
              <a:rPr lang="vi-VN" sz="2400" b="1" i="0" dirty="0">
                <a:effectLst/>
                <a:latin typeface="+mj-lt"/>
              </a:rPr>
              <a:t>                                                            </a:t>
            </a:r>
            <a:r>
              <a:rPr lang="en-US" sz="2400" b="1" i="0" dirty="0">
                <a:effectLst/>
                <a:latin typeface="+mj-lt"/>
              </a:rPr>
              <a:t>           </a:t>
            </a:r>
            <a:r>
              <a:rPr lang="vi-VN" sz="2400" b="1" i="0" dirty="0">
                <a:effectLst/>
                <a:latin typeface="+mj-lt"/>
              </a:rPr>
              <a:t> </a:t>
            </a:r>
            <a:r>
              <a:rPr lang="en-US" sz="2400" b="1" i="0" dirty="0" err="1" smtClean="0">
                <a:effectLst/>
                <a:latin typeface="Times New Roman" panose="02020603050405020304" pitchFamily="18" charset="0"/>
                <a:cs typeface="Times New Roman" panose="02020603050405020304" pitchFamily="18" charset="0"/>
              </a:rPr>
              <a:t>Hà</a:t>
            </a:r>
            <a:r>
              <a:rPr lang="en-US" sz="2400" b="1" i="0" dirty="0" smtClean="0">
                <a:effectLst/>
                <a:latin typeface="Times New Roman" panose="02020603050405020304" pitchFamily="18" charset="0"/>
                <a:cs typeface="Times New Roman" panose="02020603050405020304" pitchFamily="18" charset="0"/>
              </a:rPr>
              <a:t> </a:t>
            </a:r>
            <a:r>
              <a:rPr lang="en-US" sz="2400" b="1" i="0" dirty="0" err="1" smtClean="0">
                <a:effectLst/>
                <a:latin typeface="Times New Roman" panose="02020603050405020304" pitchFamily="18" charset="0"/>
                <a:cs typeface="Times New Roman" panose="02020603050405020304" pitchFamily="18" charset="0"/>
              </a:rPr>
              <a:t>Nội</a:t>
            </a:r>
            <a:r>
              <a:rPr lang="vi-VN" sz="2400" b="1" i="0" dirty="0" smtClean="0">
                <a:effectLst/>
                <a:latin typeface="Times New Roman" panose="02020603050405020304" pitchFamily="18" charset="0"/>
                <a:cs typeface="Times New Roman" panose="02020603050405020304" pitchFamily="18" charset="0"/>
              </a:rPr>
              <a:t>, </a:t>
            </a:r>
            <a:r>
              <a:rPr lang="vi-VN" sz="2400" b="1" i="0" dirty="0">
                <a:effectLst/>
                <a:latin typeface="Times New Roman" panose="02020603050405020304" pitchFamily="18" charset="0"/>
                <a:cs typeface="Times New Roman" panose="02020603050405020304" pitchFamily="18" charset="0"/>
              </a:rPr>
              <a:t>ngày </a:t>
            </a:r>
            <a:r>
              <a:rPr lang="en-US" sz="2400" b="1" dirty="0" smtClean="0">
                <a:latin typeface="Times New Roman" panose="02020603050405020304" pitchFamily="18" charset="0"/>
                <a:cs typeface="Times New Roman" panose="02020603050405020304" pitchFamily="18" charset="0"/>
              </a:rPr>
              <a:t>07 </a:t>
            </a:r>
            <a:r>
              <a:rPr lang="vi-VN" sz="2400" b="1" i="0" dirty="0" smtClean="0">
                <a:effectLst/>
                <a:latin typeface="Times New Roman" panose="02020603050405020304" pitchFamily="18" charset="0"/>
                <a:cs typeface="Times New Roman" panose="02020603050405020304" pitchFamily="18" charset="0"/>
              </a:rPr>
              <a:t>tháng </a:t>
            </a:r>
            <a:r>
              <a:rPr lang="en-US" sz="2400" b="1" i="0" dirty="0" smtClean="0">
                <a:effectLst/>
                <a:latin typeface="Times New Roman" panose="02020603050405020304" pitchFamily="18" charset="0"/>
                <a:cs typeface="Times New Roman" panose="02020603050405020304" pitchFamily="18" charset="0"/>
              </a:rPr>
              <a:t>01 </a:t>
            </a:r>
            <a:r>
              <a:rPr lang="vi-VN" sz="2400" b="1" i="0" dirty="0">
                <a:effectLst/>
                <a:latin typeface="Times New Roman" panose="02020603050405020304" pitchFamily="18" charset="0"/>
                <a:cs typeface="Times New Roman" panose="02020603050405020304" pitchFamily="18" charset="0"/>
              </a:rPr>
              <a:t>năm </a:t>
            </a:r>
            <a:r>
              <a:rPr lang="vi-VN" sz="2400" b="1" i="0" dirty="0" smtClean="0">
                <a:effectLst/>
                <a:latin typeface="Times New Roman" panose="02020603050405020304" pitchFamily="18" charset="0"/>
                <a:cs typeface="Times New Roman" panose="02020603050405020304" pitchFamily="18" charset="0"/>
              </a:rPr>
              <a:t>202</a:t>
            </a:r>
            <a:r>
              <a:rPr lang="en-US" sz="2400" b="1" i="0" dirty="0" smtClean="0">
                <a:effectLst/>
                <a:latin typeface="Times New Roman" panose="02020603050405020304" pitchFamily="18" charset="0"/>
                <a:cs typeface="Times New Roman" panose="02020603050405020304" pitchFamily="18" charset="0"/>
              </a:rPr>
              <a:t>2</a:t>
            </a:r>
            <a:endParaRPr lang="vi-VN" sz="2400" b="1" i="0" dirty="0">
              <a:effectLst/>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Bà </a:t>
            </a:r>
            <a:r>
              <a:rPr lang="vi-VN" sz="2400" dirty="0">
                <a:latin typeface="Times New Roman" panose="02020603050405020304" pitchFamily="18" charset="0"/>
                <a:cs typeface="Times New Roman" panose="02020603050405020304" pitchFamily="18" charset="0"/>
              </a:rPr>
              <a:t>nội kính yêu!</a:t>
            </a: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Lâu </a:t>
            </a:r>
            <a:r>
              <a:rPr lang="vi-VN" sz="2400" dirty="0">
                <a:latin typeface="Times New Roman" panose="02020603050405020304" pitchFamily="18" charset="0"/>
                <a:cs typeface="Times New Roman" panose="02020603050405020304" pitchFamily="18" charset="0"/>
              </a:rPr>
              <a:t>lắm rồi chưa được gặp bà, cháu nhớ bà lắm ạ. Dạo này bà có khỏe không? Bà có ăn uống được không? Gia đình cháu ngoài này vẫn khỏe. Học kì vừa rồi, cháu đã đạt danh hiệu học sinh xuất sắc. Điểm tổng kết của các môn học đều rất cao. </a:t>
            </a:r>
            <a:r>
              <a:rPr lang="vi-VN" sz="2400" dirty="0" smtClean="0">
                <a:latin typeface="Times New Roman" panose="02020603050405020304" pitchFamily="18" charset="0"/>
                <a:cs typeface="Times New Roman" panose="02020603050405020304" pitchFamily="18" charset="0"/>
              </a:rPr>
              <a:t>Ngày </a:t>
            </a:r>
            <a:r>
              <a:rPr lang="vi-VN" sz="2400" dirty="0">
                <a:latin typeface="Times New Roman" panose="02020603050405020304" pitchFamily="18" charset="0"/>
                <a:cs typeface="Times New Roman" panose="02020603050405020304" pitchFamily="18" charset="0"/>
              </a:rPr>
              <a:t>nghỉ mẹ thường cho chơi, lúc thì công viên, dạo phố, lúc thì đi siêu thị ạ. Cháu vẫn nhớ năm ngoái được về quê xem múa sư tử cùng các anh chị. Và đêm đêm ngồi nghe bà kể chuyện cổ tích. Cháu hứa với bà sẽ học thật giỏi để bà vui, luôn chăm, ngoan để bà vui hơn.</a:t>
            </a: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Cháu </a:t>
            </a:r>
            <a:r>
              <a:rPr lang="vi-VN" sz="2400" dirty="0">
                <a:latin typeface="Times New Roman" panose="02020603050405020304" pitchFamily="18" charset="0"/>
                <a:cs typeface="Times New Roman" panose="02020603050405020304" pitchFamily="18" charset="0"/>
              </a:rPr>
              <a:t>kính chúc bà mạnh khỏe, sống lâu.</a:t>
            </a:r>
          </a:p>
          <a:p>
            <a:pPr algn="just"/>
            <a:r>
              <a:rPr lang="vi-VN" sz="2400" b="1"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vi-VN"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Cháu</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của</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bà</a:t>
            </a:r>
            <a:endParaRPr lang="vi-VN" sz="2400" b="1" dirty="0">
              <a:latin typeface="Times New Roman" panose="02020603050405020304" pitchFamily="18" charset="0"/>
              <a:cs typeface="Times New Roman" panose="02020603050405020304" pitchFamily="18" charset="0"/>
            </a:endParaRPr>
          </a:p>
          <a:p>
            <a:pPr algn="ct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Trang</a:t>
            </a:r>
            <a:endParaRPr lang="vi-VN" sz="2400" b="1" i="0" dirty="0">
              <a:effectLst/>
              <a:latin typeface="Times New Roman" panose="02020603050405020304" pitchFamily="18" charset="0"/>
              <a:cs typeface="Times New Roman" panose="02020603050405020304" pitchFamily="18" charset="0"/>
            </a:endParaRPr>
          </a:p>
          <a:p>
            <a:pPr algn="just"/>
            <a:r>
              <a:rPr lang="vi-VN" sz="2400" b="1"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Vũ</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Huyền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Trang</a:t>
            </a:r>
            <a:endParaRPr lang="vi-VN" sz="2400" b="1" i="0" dirty="0">
              <a:effectLst/>
              <a:latin typeface="Times New Roman" panose="02020603050405020304" pitchFamily="18" charset="0"/>
              <a:cs typeface="Times New Roman" panose="02020603050405020304" pitchFamily="18" charset="0"/>
            </a:endParaRPr>
          </a:p>
          <a:p>
            <a:pPr algn="just"/>
            <a:endParaRPr lang="vi-VN" sz="24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377170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3337810"/>
  <p:tag name="VIOLETTITLE" val="Tuần 18. Ôn tập Cuối Học kì I"/>
  <p:tag name="VIOLETLESSON" val="50"/>
  <p:tag name="VIOLETCATID" val="2202"/>
  <p:tag name="VIOLETSUBJECT" val="Tập đọc 3"/>
  <p:tag name="VIOLETAUTHORID" val="4737503"/>
  <p:tag name="VIOLETAUTHORNAME" val="Lê Thị Mai"/>
  <p:tag name="VIOLETAUTHORAVATAR" val="no_avatarf.jpg"/>
  <p:tag name="VIOLETAUTHORADDRESS" val="Trường TH Púng Luông - Yên Bái"/>
  <p:tag name="VIOLETDATE" val="2021-12-30 21:30:59"/>
  <p:tag name="VIOLETHIT" val="134"/>
  <p:tag name="VIOLETLIKE" val="0"/>
  <p:tag name="INKNOELEADERBOARD" val="52732540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NI-Times"/>
        <a:ea typeface=""/>
        <a:cs typeface=""/>
      </a:majorFont>
      <a:minorFont>
        <a:latin typeface="VNI-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bg1"/>
            </a:solidFill>
            <a:effectLst/>
            <a:latin typeface="VNI-Times"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bg1"/>
            </a:solidFill>
            <a:effectLst/>
            <a:latin typeface="VNI-Times" pitchFamily="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7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587</TotalTime>
  <Words>644</Words>
  <Application>Microsoft Office PowerPoint</Application>
  <PresentationFormat>Widescreen</PresentationFormat>
  <Paragraphs>90</Paragraphs>
  <Slides>16</Slides>
  <Notes>0</Notes>
  <HiddenSlides>0</HiddenSlides>
  <MMClips>0</MMClips>
  <ScaleCrop>false</ScaleCrop>
  <HeadingPairs>
    <vt:vector size="6" baseType="variant">
      <vt:variant>
        <vt:lpstr>Fonts Used</vt:lpstr>
      </vt:variant>
      <vt:variant>
        <vt:i4>8</vt:i4>
      </vt:variant>
      <vt:variant>
        <vt:lpstr>Theme</vt:lpstr>
      </vt:variant>
      <vt:variant>
        <vt:i4>9</vt:i4>
      </vt:variant>
      <vt:variant>
        <vt:lpstr>Slide Titles</vt:lpstr>
      </vt:variant>
      <vt:variant>
        <vt:i4>16</vt:i4>
      </vt:variant>
    </vt:vector>
  </HeadingPairs>
  <TitlesOfParts>
    <vt:vector size="33" baseType="lpstr">
      <vt:lpstr>.Vn3DH</vt:lpstr>
      <vt:lpstr>.VnBlack</vt:lpstr>
      <vt:lpstr>Arial</vt:lpstr>
      <vt:lpstr>Calibri</vt:lpstr>
      <vt:lpstr>Calibri Light</vt:lpstr>
      <vt:lpstr>HP001 5 hàng</vt:lpstr>
      <vt:lpstr>Times New Roman</vt:lpstr>
      <vt:lpstr>VNI-Times</vt:lpstr>
      <vt:lpstr>Office Theme</vt:lpstr>
      <vt:lpstr>Default Design</vt:lpstr>
      <vt:lpstr>7_Office Theme</vt:lpstr>
      <vt:lpstr>1_Office Theme</vt:lpstr>
      <vt:lpstr>3_Office Theme</vt:lpstr>
      <vt:lpstr>4_Office Theme</vt:lpstr>
      <vt:lpstr>5_Office Theme</vt:lpstr>
      <vt:lpstr>6_Office Theme</vt:lpstr>
      <vt:lpstr>8_Office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cp:lastModifiedBy>
  <cp:revision>64</cp:revision>
  <dcterms:created xsi:type="dcterms:W3CDTF">2021-11-09T08:44:47Z</dcterms:created>
  <dcterms:modified xsi:type="dcterms:W3CDTF">2022-01-02T04:09:06Z</dcterms:modified>
</cp:coreProperties>
</file>