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307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99" r:id="rId36"/>
    <p:sldId id="304" r:id="rId37"/>
    <p:sldId id="305" r:id="rId38"/>
    <p:sldId id="306" r:id="rId39"/>
    <p:sldId id="298" r:id="rId40"/>
    <p:sldId id="278" r:id="rId41"/>
  </p:sldIdLst>
  <p:sldSz cx="9144000" cy="6858000" type="screen4x3"/>
  <p:notesSz cx="6858000" cy="91440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10407-2A1E-41D2-88FC-E979A1FE747D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F6C0E-4728-445F-92F6-770327211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7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8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657350" y="142875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Tiếng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Việt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33795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1495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71913"/>
            <a:ext cx="131445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2000250" y="91440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2057400" y="4800600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pic>
        <p:nvPicPr>
          <p:cNvPr id="33799" name="Picture 4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57250"/>
            <a:ext cx="669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4894" y="889794"/>
            <a:ext cx="6286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6629400" y="514350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0" y="857250"/>
            <a:ext cx="330041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638" y="868363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502920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1314450" y="3370263"/>
            <a:ext cx="65151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CUỐI HỌC KÌ I (TIẾT 4 + 5)</a:t>
            </a:r>
            <a:endParaRPr lang="en-US" altLang="en-US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267315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2(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trang</a:t>
            </a:r>
            <a:r>
              <a:rPr lang="en-US" sz="320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149).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Theo</a:t>
            </a:r>
            <a:r>
              <a:rPr lang="en-US" sz="2800" dirty="0"/>
              <a:t> Mai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.TMC-Ong Do" pitchFamily="2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</a:t>
            </a:r>
            <a:r>
              <a:rPr lang="en-US" sz="3600" dirty="0" err="1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357" y="908916"/>
            <a:ext cx="87731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2(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150).  </a:t>
            </a:r>
            <a:r>
              <a:rPr lang="vi-VN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bị mất thẻ đọc sách. Hãy viết 1 lá đơn xin thư viện trường cấp lại thẻ cho em.</a:t>
            </a:r>
          </a:p>
          <a:p>
            <a:endParaRPr lang="vi-VN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      </a:t>
            </a:r>
            <a:r>
              <a:rPr lang="vi-VN" sz="2800" dirty="0" smtClean="0">
                <a:latin typeface="+mj-lt"/>
              </a:rPr>
              <a:t>Em </a:t>
            </a:r>
            <a:r>
              <a:rPr lang="vi-VN" sz="2800" dirty="0">
                <a:latin typeface="+mj-lt"/>
              </a:rPr>
              <a:t>nhớ lại mẫu "</a:t>
            </a:r>
            <a:r>
              <a:rPr lang="vi-VN" sz="2800" i="1" dirty="0">
                <a:latin typeface="+mj-lt"/>
              </a:rPr>
              <a:t>Đơn xin cấp thẻ đọc sách</a:t>
            </a:r>
            <a:r>
              <a:rPr lang="vi-VN" sz="2800" dirty="0">
                <a:latin typeface="+mj-lt"/>
              </a:rPr>
              <a:t>" (SGK Tiếng Việt 3, tập 1, trang 11) và viết 1 lá đơn có hình thức tương tự.</a:t>
            </a:r>
          </a:p>
          <a:p>
            <a:r>
              <a:rPr lang="vi-VN" sz="2800" dirty="0">
                <a:latin typeface="+mj-lt"/>
              </a:rPr>
              <a:t>- Lưu ý: Em cần thay đổi nội dung lá đơn như: tên đơn, lí do xin cấp lại thẻ</a:t>
            </a:r>
            <a:r>
              <a:rPr lang="vi-VN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51859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dirty="0">
                <a:latin typeface="+mj-lt"/>
              </a:rPr>
              <a:t>CỘNG HÒA XÃ HỘI CHỦ NGHĨA VIỆT NAM</a:t>
            </a:r>
          </a:p>
          <a:p>
            <a:pPr algn="ctr"/>
            <a:r>
              <a:rPr lang="vi-VN" sz="2400" dirty="0">
                <a:latin typeface="+mj-lt"/>
              </a:rPr>
              <a:t>Độc lập – Tự do – Hạnh phúc</a:t>
            </a:r>
          </a:p>
          <a:p>
            <a:pPr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ngày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07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b="1" dirty="0">
                <a:latin typeface="+mj-lt"/>
              </a:rPr>
              <a:t>ĐƠN XIN CẤP LẠI THẺ ĐỌC SÁCH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Kính gửi : </a:t>
            </a:r>
            <a:r>
              <a:rPr lang="vi-VN" sz="2400" dirty="0" smtClean="0">
                <a:latin typeface="+mj-lt"/>
              </a:rPr>
              <a:t>Thư viện Trường Tiểu học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tên là 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 ngày: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10/01/2013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Nam (nữ):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lớp: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3D.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+mj-lt"/>
              </a:rPr>
              <a:t>Em </a:t>
            </a:r>
            <a:r>
              <a:rPr lang="vi-VN" sz="2400" dirty="0">
                <a:latin typeface="+mj-lt"/>
              </a:rPr>
              <a:t>làm đơn này xin đề nghị Thư viện trường cấp lại cho em thẻ đọc sách năm </a:t>
            </a:r>
            <a:r>
              <a:rPr lang="vi-VN" sz="2400" dirty="0" smtClean="0">
                <a:latin typeface="+mj-lt"/>
              </a:rPr>
              <a:t>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vi-VN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vì em đã sơ ý làm mất.</a:t>
            </a:r>
          </a:p>
          <a:p>
            <a:r>
              <a:rPr lang="vi-VN" sz="2400" dirty="0">
                <a:latin typeface="+mj-lt"/>
              </a:rPr>
              <a:t>Được cấp lại thẻ đọc sách, em xin hứa sẽ thực hiện đúng mọi quy định của Thư viện.</a:t>
            </a:r>
          </a:p>
          <a:p>
            <a:r>
              <a:rPr lang="vi-VN" sz="2400" dirty="0">
                <a:latin typeface="+mj-lt"/>
              </a:rPr>
              <a:t>Em xin trân trọng cảm </a:t>
            </a:r>
            <a:r>
              <a:rPr lang="vi-VN" sz="2400" dirty="0" smtClean="0">
                <a:latin typeface="+mj-lt"/>
              </a:rPr>
              <a:t>ơn.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</a:t>
            </a:r>
            <a:r>
              <a:rPr lang="vi-VN" sz="2400" dirty="0" smtClean="0">
                <a:latin typeface="+mj-lt"/>
              </a:rPr>
              <a:t>Người </a:t>
            </a:r>
            <a:r>
              <a:rPr lang="vi-VN" sz="2400" dirty="0">
                <a:latin typeface="+mj-lt"/>
              </a:rPr>
              <a:t>làm </a:t>
            </a:r>
            <a:r>
              <a:rPr lang="vi-VN" sz="2400" dirty="0" smtClean="0">
                <a:latin typeface="+mj-lt"/>
              </a:rPr>
              <a:t>đơn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ShockwaveFlash1" r:id="rId2" imgW="4649760" imgH="4114800"/>
        </mc:Choice>
        <mc:Fallback>
          <p:control name="ShockwaveFlash1" r:id="rId2" imgW="4649760" imgH="411480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6564"/>
  <p:tag name="VIOLETTITLE" val="Tuần 18. Ôn tập Cuối Học kì I (tiết 4)"/>
  <p:tag name="VIOLETLESSON" val="50"/>
  <p:tag name="VIOLETCATID" val="2202"/>
  <p:tag name="VIOLETSUBJECT" val="Tập đọc 3"/>
  <p:tag name="VIOLETAUTHORID" val="239768"/>
  <p:tag name="VIOLETAUTHORNAME" val="Vũ Bi"/>
  <p:tag name="VIOLETAUTHORAVATAR" val="0/239/768/avatar.jpg"/>
  <p:tag name="VIOLETAUTHORADDRESS" val="trường thpt datong-damrong - tỉnh lam dồng"/>
  <p:tag name="VIOLETDATE" val="2021-12-29 13:33:28"/>
  <p:tag name="VIOLETHIT" val="232"/>
  <p:tag name="VIOLETLIKE" val="0"/>
  <p:tag name="INKNOELEADERBOARD" val="49419353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561</Words>
  <Application>Microsoft Office PowerPoint</Application>
  <PresentationFormat>On-screen Show (4:3)</PresentationFormat>
  <Paragraphs>249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.TMC-Ong Do</vt:lpstr>
      <vt:lpstr>Arial</vt:lpstr>
      <vt:lpstr>Arial Black</vt:lpstr>
      <vt:lpstr>Calibri</vt:lpstr>
      <vt:lpstr>Cambria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Admin</cp:lastModifiedBy>
  <cp:revision>76</cp:revision>
  <dcterms:created xsi:type="dcterms:W3CDTF">2012-11-26T07:18:10Z</dcterms:created>
  <dcterms:modified xsi:type="dcterms:W3CDTF">2022-01-03T07:23:30Z</dcterms:modified>
</cp:coreProperties>
</file>