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3" r:id="rId2"/>
    <p:sldId id="307" r:id="rId3"/>
    <p:sldId id="259" r:id="rId4"/>
    <p:sldId id="256" r:id="rId5"/>
    <p:sldId id="261" r:id="rId6"/>
    <p:sldId id="262" r:id="rId7"/>
    <p:sldId id="263" r:id="rId8"/>
    <p:sldId id="267" r:id="rId9"/>
    <p:sldId id="268" r:id="rId10"/>
    <p:sldId id="299" r:id="rId11"/>
    <p:sldId id="296" r:id="rId12"/>
    <p:sldId id="306" r:id="rId13"/>
    <p:sldId id="309" r:id="rId14"/>
    <p:sldId id="310" r:id="rId15"/>
    <p:sldId id="311" r:id="rId16"/>
    <p:sldId id="30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00FF99"/>
    <a:srgbClr val="FFFF00"/>
    <a:srgbClr val="FF00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71FD4-E6C8-4400-A9A8-A2274F4F37C3}" type="datetimeFigureOut">
              <a:rPr lang="en-US" smtClean="0"/>
              <a:t>1/2/2022</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7E2A9B-B27E-4AFC-99F7-7F64319F4B53}" type="slidenum">
              <a:rPr lang="en-US" smtClean="0"/>
              <a:t>‹#›</a:t>
            </a:fld>
            <a:endParaRPr lang="en-US"/>
          </a:p>
        </p:txBody>
      </p:sp>
    </p:spTree>
    <p:extLst>
      <p:ext uri="{BB962C8B-B14F-4D97-AF65-F5344CB8AC3E}">
        <p14:creationId xmlns:p14="http://schemas.microsoft.com/office/powerpoint/2010/main" val="1522905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a:t>C</a:t>
            </a:r>
          </a:p>
        </p:txBody>
      </p:sp>
      <p:sp>
        <p:nvSpPr>
          <p:cNvPr id="22531" name="Rectangle 7"/>
          <p:cNvSpPr>
            <a:spLocks noGrp="1" noChangeArrowheads="1"/>
          </p:cNvSpPr>
          <p:nvPr>
            <p:ph type="sldNum" sz="quarter" idx="5"/>
          </p:nvPr>
        </p:nvSpPr>
        <p:spPr bwMode="auto">
          <a:noFill/>
          <a:ln>
            <a:miter lim="800000"/>
            <a:headEnd/>
            <a:tailEnd/>
          </a:ln>
        </p:spPr>
        <p:txBody>
          <a:bodyPr/>
          <a:lstStyle/>
          <a:p>
            <a:fld id="{A127F984-A9C5-4A59-A9C8-1C4AABBB97D6}" type="slidenum">
              <a:rPr lang="en-US" altLang="vi-VN"/>
              <a:pPr/>
              <a:t>1</a:t>
            </a:fld>
            <a:endParaRPr lang="en-US" altLang="vi-VN"/>
          </a:p>
        </p:txBody>
      </p:sp>
      <p:sp>
        <p:nvSpPr>
          <p:cNvPr id="2253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253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vi-VN" altLang="vi-VN">
              <a:latin typeface="Calibri" pitchFamily="34" charset="0"/>
            </a:endParaRPr>
          </a:p>
        </p:txBody>
      </p:sp>
    </p:spTree>
    <p:extLst>
      <p:ext uri="{BB962C8B-B14F-4D97-AF65-F5344CB8AC3E}">
        <p14:creationId xmlns:p14="http://schemas.microsoft.com/office/powerpoint/2010/main" val="1861459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37787-ABDE-4B58-801A-A862F3F1E997}"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437787-ABDE-4B58-801A-A862F3F1E997}"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437787-ABDE-4B58-801A-A862F3F1E997}" type="datetimeFigureOut">
              <a:rPr lang="en-US" smtClean="0"/>
              <a:pPr/>
              <a:t>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437787-ABDE-4B58-801A-A862F3F1E997}" type="datetimeFigureOut">
              <a:rPr lang="en-US" smtClean="0"/>
              <a:pPr/>
              <a:t>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pPr/>
              <a:t>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pPr/>
              <a:t>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audio" Target="file:///C:\Users\My%20PC\Downloads\dung-1.mp3" TargetMode="External"/><Relationship Id="rId7" Type="http://schemas.openxmlformats.org/officeDocument/2006/relationships/image" Target="../media/image2.gif"/><Relationship Id="rId12" Type="http://schemas.openxmlformats.org/officeDocument/2006/relationships/image" Target="../media/image7.png"/><Relationship Id="rId2" Type="http://schemas.openxmlformats.org/officeDocument/2006/relationships/audio" Target="file:///D:\GI&#193;O%20&#193;N%20&amp;%20T&#431;%20LI&#7878;U%20TIN%20H&#7884;C\KH&#7888;I%203\CV%20Hinh%20chu%20nhat\01%20India%20Music.wma" TargetMode="External"/><Relationship Id="rId1" Type="http://schemas.openxmlformats.org/officeDocument/2006/relationships/audio" Target="file:///D:\Dalat\04%20Track%204.wma" TargetMode="External"/><Relationship Id="rId6" Type="http://schemas.openxmlformats.org/officeDocument/2006/relationships/image" Target="../media/image1.jpg"/><Relationship Id="rId11" Type="http://schemas.openxmlformats.org/officeDocument/2006/relationships/image" Target="../media/image6.gif"/><Relationship Id="rId5" Type="http://schemas.openxmlformats.org/officeDocument/2006/relationships/notesSlide" Target="../notesSlides/notesSlide1.xml"/><Relationship Id="rId10" Type="http://schemas.openxmlformats.org/officeDocument/2006/relationships/image" Target="../media/image5.png"/><Relationship Id="rId4" Type="http://schemas.openxmlformats.org/officeDocument/2006/relationships/slideLayout" Target="../slideLayouts/slideLayout1.xml"/><Relationship Id="rId9" Type="http://schemas.openxmlformats.org/officeDocument/2006/relationships/image" Target="../media/image4.gif"/></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1.xml"/><Relationship Id="rId7" Type="http://schemas.openxmlformats.org/officeDocument/2006/relationships/slide" Target="slide14.xml"/><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slide" Target="slide8.xml"/><Relationship Id="rId5" Type="http://schemas.openxmlformats.org/officeDocument/2006/relationships/slide" Target="slide4.xml"/><Relationship Id="rId4" Type="http://schemas.openxmlformats.org/officeDocument/2006/relationships/slide" Target="slide6.xml"/><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bwMode="auto">
          <a:noFill/>
          <a:ln>
            <a:miter lim="800000"/>
            <a:headEnd/>
            <a:tailEnd/>
          </a:ln>
        </p:spPr>
        <p:txBody>
          <a:bodyPr wrap="square" numCol="1" anchorCtr="0" compatLnSpc="1">
            <a:prstTxWarp prst="textNoShape">
              <a:avLst/>
            </a:prstTxWarp>
          </a:bodyPr>
          <a:lstStyle/>
          <a:p>
            <a:r>
              <a:rPr lang="en-US" altLang="en-US">
                <a:cs typeface="Arial" charset="0"/>
              </a:rPr>
              <a:t>vc</a:t>
            </a:r>
          </a:p>
        </p:txBody>
      </p:sp>
      <p:sp>
        <p:nvSpPr>
          <p:cNvPr id="21507" name="Text Box 2"/>
          <p:cNvSpPr txBox="1">
            <a:spLocks noChangeArrowheads="1"/>
          </p:cNvSpPr>
          <p:nvPr/>
        </p:nvSpPr>
        <p:spPr bwMode="auto">
          <a:xfrm>
            <a:off x="1295400" y="4876800"/>
            <a:ext cx="1219200" cy="366713"/>
          </a:xfrm>
          <a:prstGeom prst="rect">
            <a:avLst/>
          </a:prstGeom>
          <a:noFill/>
          <a:ln w="9525">
            <a:noFill/>
            <a:miter lim="800000"/>
            <a:headEnd/>
            <a:tailEnd/>
          </a:ln>
          <a:effectLst/>
        </p:spPr>
        <p:txBody>
          <a:bodyPr>
            <a:spAutoFit/>
          </a:bodyPr>
          <a:lstStyle/>
          <a:p>
            <a:pPr eaLnBrk="1" hangingPunct="1">
              <a:spcBef>
                <a:spcPct val="50000"/>
              </a:spcBef>
            </a:pPr>
            <a:endParaRPr lang="vi-VN" altLang="vi-VN"/>
          </a:p>
        </p:txBody>
      </p:sp>
      <p:pic>
        <p:nvPicPr>
          <p:cNvPr id="21508" name="Picture 3" descr="butterflies_flowers_md_wht"/>
          <p:cNvPicPr>
            <a:picLocks noChangeAspect="1" noChangeArrowheads="1" noCrop="1"/>
          </p:cNvPicPr>
          <p:nvPr/>
        </p:nvPicPr>
        <p:blipFill>
          <a:blip r:embed="rId7"/>
          <a:srcRect/>
          <a:stretch>
            <a:fillRect/>
          </a:stretch>
        </p:blipFill>
        <p:spPr bwMode="auto">
          <a:xfrm>
            <a:off x="304800" y="5529263"/>
            <a:ext cx="1371600" cy="1328737"/>
          </a:xfrm>
          <a:prstGeom prst="rect">
            <a:avLst/>
          </a:prstGeom>
          <a:noFill/>
          <a:ln w="9525">
            <a:noFill/>
            <a:miter lim="800000"/>
            <a:headEnd/>
            <a:tailEnd/>
          </a:ln>
        </p:spPr>
      </p:pic>
      <p:pic>
        <p:nvPicPr>
          <p:cNvPr id="21510" name="Picture 5" descr="butterflies_flowers_md_wht"/>
          <p:cNvPicPr>
            <a:picLocks noChangeAspect="1" noChangeArrowheads="1" noCrop="1"/>
          </p:cNvPicPr>
          <p:nvPr/>
        </p:nvPicPr>
        <p:blipFill>
          <a:blip r:embed="rId7"/>
          <a:srcRect/>
          <a:stretch>
            <a:fillRect/>
          </a:stretch>
        </p:blipFill>
        <p:spPr bwMode="auto">
          <a:xfrm>
            <a:off x="3886200" y="5486400"/>
            <a:ext cx="1371600" cy="1328738"/>
          </a:xfrm>
          <a:prstGeom prst="rect">
            <a:avLst/>
          </a:prstGeom>
          <a:noFill/>
          <a:ln w="9525">
            <a:noFill/>
            <a:miter lim="800000"/>
            <a:headEnd/>
            <a:tailEnd/>
          </a:ln>
        </p:spPr>
      </p:pic>
      <p:pic>
        <p:nvPicPr>
          <p:cNvPr id="21512" name="Picture 7" descr="butterflies_flowers_md_wht"/>
          <p:cNvPicPr>
            <a:picLocks noChangeAspect="1" noChangeArrowheads="1" noCrop="1"/>
          </p:cNvPicPr>
          <p:nvPr/>
        </p:nvPicPr>
        <p:blipFill>
          <a:blip r:embed="rId7"/>
          <a:srcRect/>
          <a:stretch>
            <a:fillRect/>
          </a:stretch>
        </p:blipFill>
        <p:spPr bwMode="auto">
          <a:xfrm>
            <a:off x="7467600" y="5486400"/>
            <a:ext cx="1371600" cy="1328738"/>
          </a:xfrm>
          <a:prstGeom prst="rect">
            <a:avLst/>
          </a:prstGeom>
          <a:noFill/>
          <a:ln w="9525">
            <a:noFill/>
            <a:miter lim="800000"/>
            <a:headEnd/>
            <a:tailEnd/>
          </a:ln>
        </p:spPr>
      </p:pic>
      <p:pic>
        <p:nvPicPr>
          <p:cNvPr id="21513" name="Picture 11" descr="maple_leaf_brown_falling_sm_clr"/>
          <p:cNvPicPr>
            <a:picLocks noChangeAspect="1" noChangeArrowheads="1" noCrop="1"/>
          </p:cNvPicPr>
          <p:nvPr/>
        </p:nvPicPr>
        <p:blipFill>
          <a:blip r:embed="rId8"/>
          <a:srcRect/>
          <a:stretch>
            <a:fillRect/>
          </a:stretch>
        </p:blipFill>
        <p:spPr bwMode="auto">
          <a:xfrm>
            <a:off x="3505200" y="6019800"/>
            <a:ext cx="498475" cy="533400"/>
          </a:xfrm>
          <a:prstGeom prst="rect">
            <a:avLst/>
          </a:prstGeom>
          <a:noFill/>
          <a:ln w="9525">
            <a:noFill/>
            <a:miter lim="800000"/>
            <a:headEnd/>
            <a:tailEnd/>
          </a:ln>
        </p:spPr>
      </p:pic>
      <p:pic>
        <p:nvPicPr>
          <p:cNvPr id="21514" name="Picture 12" descr="maple_leaf_falling_md_clr"/>
          <p:cNvPicPr>
            <a:picLocks noChangeAspect="1" noChangeArrowheads="1" noCrop="1"/>
          </p:cNvPicPr>
          <p:nvPr/>
        </p:nvPicPr>
        <p:blipFill>
          <a:blip r:embed="rId9"/>
          <a:srcRect/>
          <a:stretch>
            <a:fillRect/>
          </a:stretch>
        </p:blipFill>
        <p:spPr bwMode="auto">
          <a:xfrm rot="2711628">
            <a:off x="5242719" y="5730081"/>
            <a:ext cx="573088" cy="695325"/>
          </a:xfrm>
          <a:prstGeom prst="rect">
            <a:avLst/>
          </a:prstGeom>
          <a:noFill/>
          <a:ln w="9525">
            <a:noFill/>
            <a:miter lim="800000"/>
            <a:headEnd/>
            <a:tailEnd/>
          </a:ln>
        </p:spPr>
      </p:pic>
      <p:pic>
        <p:nvPicPr>
          <p:cNvPr id="21515" name="Picture 13" descr="maple_leaf_falling_md_clr"/>
          <p:cNvPicPr>
            <a:picLocks noChangeAspect="1" noChangeArrowheads="1" noCrop="1"/>
          </p:cNvPicPr>
          <p:nvPr/>
        </p:nvPicPr>
        <p:blipFill>
          <a:blip r:embed="rId9"/>
          <a:srcRect/>
          <a:stretch>
            <a:fillRect/>
          </a:stretch>
        </p:blipFill>
        <p:spPr bwMode="auto">
          <a:xfrm>
            <a:off x="0" y="6172200"/>
            <a:ext cx="685800" cy="685800"/>
          </a:xfrm>
          <a:prstGeom prst="rect">
            <a:avLst/>
          </a:prstGeom>
          <a:noFill/>
          <a:ln w="9525">
            <a:noFill/>
            <a:miter lim="800000"/>
            <a:headEnd/>
            <a:tailEnd/>
          </a:ln>
        </p:spPr>
      </p:pic>
      <p:pic>
        <p:nvPicPr>
          <p:cNvPr id="21516" name="Picture 14" descr="maple_leaf_brown_falling_sm_clr"/>
          <p:cNvPicPr>
            <a:picLocks noChangeAspect="1" noChangeArrowheads="1" noCrop="1"/>
          </p:cNvPicPr>
          <p:nvPr/>
        </p:nvPicPr>
        <p:blipFill>
          <a:blip r:embed="rId8"/>
          <a:srcRect/>
          <a:stretch>
            <a:fillRect/>
          </a:stretch>
        </p:blipFill>
        <p:spPr bwMode="auto">
          <a:xfrm rot="-3248690">
            <a:off x="6877050" y="6296025"/>
            <a:ext cx="542925" cy="581025"/>
          </a:xfrm>
          <a:prstGeom prst="rect">
            <a:avLst/>
          </a:prstGeom>
          <a:noFill/>
          <a:ln w="9525">
            <a:noFill/>
            <a:miter lim="800000"/>
            <a:headEnd/>
            <a:tailEnd/>
          </a:ln>
        </p:spPr>
      </p:pic>
      <p:pic>
        <p:nvPicPr>
          <p:cNvPr id="21517" name="Picture 15" descr="maple_leaf_falling_md_clr"/>
          <p:cNvPicPr>
            <a:picLocks noChangeAspect="1" noChangeArrowheads="1" noCrop="1"/>
          </p:cNvPicPr>
          <p:nvPr/>
        </p:nvPicPr>
        <p:blipFill>
          <a:blip r:embed="rId9"/>
          <a:srcRect/>
          <a:stretch>
            <a:fillRect/>
          </a:stretch>
        </p:blipFill>
        <p:spPr bwMode="auto">
          <a:xfrm rot="2711628">
            <a:off x="1966119" y="6223794"/>
            <a:ext cx="573087" cy="695325"/>
          </a:xfrm>
          <a:prstGeom prst="rect">
            <a:avLst/>
          </a:prstGeom>
          <a:noFill/>
          <a:ln w="9525">
            <a:noFill/>
            <a:miter lim="800000"/>
            <a:headEnd/>
            <a:tailEnd/>
          </a:ln>
        </p:spPr>
      </p:pic>
      <p:pic>
        <p:nvPicPr>
          <p:cNvPr id="31760" name="Picture 16" descr="maple_leaf_falling_md_clr"/>
          <p:cNvPicPr>
            <a:picLocks noChangeAspect="1" noChangeArrowheads="1" noCrop="1"/>
          </p:cNvPicPr>
          <p:nvPr/>
        </p:nvPicPr>
        <p:blipFill>
          <a:blip r:embed="rId9"/>
          <a:srcRect/>
          <a:stretch>
            <a:fillRect/>
          </a:stretch>
        </p:blipFill>
        <p:spPr bwMode="auto">
          <a:xfrm rot="2711628">
            <a:off x="461168" y="4415632"/>
            <a:ext cx="754063" cy="914400"/>
          </a:xfrm>
          <a:prstGeom prst="rect">
            <a:avLst/>
          </a:prstGeom>
          <a:noFill/>
          <a:ln w="9525">
            <a:noFill/>
            <a:miter lim="800000"/>
            <a:headEnd/>
            <a:tailEnd/>
          </a:ln>
        </p:spPr>
      </p:pic>
      <p:pic>
        <p:nvPicPr>
          <p:cNvPr id="31761" name="Picture 17" descr="maple_leaf_brown_falling_sm_clr"/>
          <p:cNvPicPr>
            <a:picLocks noChangeAspect="1" noChangeArrowheads="1" noCrop="1"/>
          </p:cNvPicPr>
          <p:nvPr/>
        </p:nvPicPr>
        <p:blipFill>
          <a:blip r:embed="rId8"/>
          <a:srcRect/>
          <a:stretch>
            <a:fillRect/>
          </a:stretch>
        </p:blipFill>
        <p:spPr bwMode="auto">
          <a:xfrm>
            <a:off x="7985125" y="4419600"/>
            <a:ext cx="784225" cy="838200"/>
          </a:xfrm>
          <a:prstGeom prst="rect">
            <a:avLst/>
          </a:prstGeom>
          <a:noFill/>
          <a:ln w="9525">
            <a:noFill/>
            <a:miter lim="800000"/>
            <a:headEnd/>
            <a:tailEnd/>
          </a:ln>
        </p:spPr>
      </p:pic>
      <p:sp>
        <p:nvSpPr>
          <p:cNvPr id="31766" name="WordArt 22"/>
          <p:cNvSpPr>
            <a:spLocks noChangeArrowheads="1" noChangeShapeType="1" noTextEdit="1"/>
          </p:cNvSpPr>
          <p:nvPr/>
        </p:nvSpPr>
        <p:spPr bwMode="auto">
          <a:xfrm>
            <a:off x="1803400" y="3605213"/>
            <a:ext cx="5638800" cy="1273175"/>
          </a:xfrm>
          <a:prstGeom prst="rect">
            <a:avLst/>
          </a:prstGeom>
        </p:spPr>
        <p:txBody>
          <a:bodyPr wrap="none" fromWordArt="1">
            <a:prstTxWarp prst="textPlain">
              <a:avLst>
                <a:gd name="adj" fmla="val 50736"/>
              </a:avLst>
            </a:prstTxWarp>
          </a:bodyPr>
          <a:lstStyle/>
          <a:p>
            <a:pPr algn="ctr"/>
            <a:endParaRPr lang="en-US" sz="2800" b="1" i="1" kern="10">
              <a:ln w="9525">
                <a:noFill/>
                <a:round/>
                <a:headEnd/>
                <a:tailEnd/>
              </a:ln>
              <a:solidFill>
                <a:srgbClr val="FF0000"/>
              </a:solidFill>
              <a:latin typeface="Arial Unicode MS"/>
              <a:ea typeface="Arial Unicode MS"/>
              <a:cs typeface="Arial Unicode MS"/>
            </a:endParaRPr>
          </a:p>
        </p:txBody>
      </p:sp>
      <p:pic>
        <p:nvPicPr>
          <p:cNvPr id="31770" name="04 Track 4.wma">
            <a:hlinkClick r:id="" action="ppaction://media"/>
          </p:cNvPr>
          <p:cNvPicPr>
            <a:picLocks noRot="1" noChangeAspect="1" noChangeArrowheads="1"/>
          </p:cNvPicPr>
          <p:nvPr>
            <a:audioFile r:link="rId1"/>
          </p:nvPr>
        </p:nvPicPr>
        <p:blipFill>
          <a:blip r:embed="rId10"/>
          <a:srcRect/>
          <a:stretch>
            <a:fillRect/>
          </a:stretch>
        </p:blipFill>
        <p:spPr bwMode="auto">
          <a:xfrm>
            <a:off x="8610600" y="5638800"/>
            <a:ext cx="244475" cy="244475"/>
          </a:xfrm>
          <a:prstGeom prst="rect">
            <a:avLst/>
          </a:prstGeom>
          <a:noFill/>
          <a:ln w="9525">
            <a:noFill/>
            <a:miter lim="800000"/>
            <a:headEnd/>
            <a:tailEnd/>
          </a:ln>
        </p:spPr>
      </p:pic>
      <p:pic>
        <p:nvPicPr>
          <p:cNvPr id="31771" name="01 India Music.wma">
            <a:hlinkClick r:id="" action="ppaction://media"/>
          </p:cNvPr>
          <p:cNvPicPr>
            <a:picLocks noRot="1" noChangeAspect="1" noChangeArrowheads="1"/>
          </p:cNvPicPr>
          <p:nvPr>
            <a:audioFile r:link="rId2"/>
          </p:nvPr>
        </p:nvPicPr>
        <p:blipFill>
          <a:blip r:embed="rId10"/>
          <a:srcRect/>
          <a:stretch>
            <a:fillRect/>
          </a:stretch>
        </p:blipFill>
        <p:spPr bwMode="auto">
          <a:xfrm>
            <a:off x="8610600" y="6096000"/>
            <a:ext cx="244475" cy="244475"/>
          </a:xfrm>
          <a:prstGeom prst="rect">
            <a:avLst/>
          </a:prstGeom>
          <a:noFill/>
          <a:ln w="9525">
            <a:noFill/>
            <a:miter lim="800000"/>
            <a:headEnd/>
            <a:tailEnd/>
          </a:ln>
        </p:spPr>
      </p:pic>
      <p:pic>
        <p:nvPicPr>
          <p:cNvPr id="21524" name="Picture 30" descr="xmaslights"/>
          <p:cNvPicPr>
            <a:picLocks noChangeAspect="1" noChangeArrowheads="1" noCrop="1"/>
          </p:cNvPicPr>
          <p:nvPr/>
        </p:nvPicPr>
        <p:blipFill>
          <a:blip r:embed="rId11"/>
          <a:srcRect/>
          <a:stretch>
            <a:fillRect/>
          </a:stretch>
        </p:blipFill>
        <p:spPr bwMode="auto">
          <a:xfrm rot="-5400000">
            <a:off x="-3200400" y="3200400"/>
            <a:ext cx="6858000" cy="457200"/>
          </a:xfrm>
          <a:prstGeom prst="rect">
            <a:avLst/>
          </a:prstGeom>
          <a:noFill/>
          <a:ln w="9525">
            <a:noFill/>
            <a:miter lim="800000"/>
            <a:headEnd/>
            <a:tailEnd/>
          </a:ln>
        </p:spPr>
      </p:pic>
      <p:pic>
        <p:nvPicPr>
          <p:cNvPr id="21525" name="Picture 31" descr="xmaslights"/>
          <p:cNvPicPr>
            <a:picLocks noChangeAspect="1" noChangeArrowheads="1" noCrop="1"/>
          </p:cNvPicPr>
          <p:nvPr/>
        </p:nvPicPr>
        <p:blipFill>
          <a:blip r:embed="rId11"/>
          <a:srcRect/>
          <a:stretch>
            <a:fillRect/>
          </a:stretch>
        </p:blipFill>
        <p:spPr bwMode="auto">
          <a:xfrm rot="5400000">
            <a:off x="5524500" y="3238500"/>
            <a:ext cx="6858000" cy="381000"/>
          </a:xfrm>
          <a:prstGeom prst="rect">
            <a:avLst/>
          </a:prstGeom>
          <a:noFill/>
          <a:ln w="9525">
            <a:noFill/>
            <a:miter lim="800000"/>
            <a:headEnd/>
            <a:tailEnd/>
          </a:ln>
        </p:spPr>
      </p:pic>
      <p:sp>
        <p:nvSpPr>
          <p:cNvPr id="30" name="WordArt 6"/>
          <p:cNvSpPr>
            <a:spLocks noChangeArrowheads="1" noChangeShapeType="1" noTextEdit="1"/>
          </p:cNvSpPr>
          <p:nvPr/>
        </p:nvSpPr>
        <p:spPr bwMode="auto">
          <a:xfrm>
            <a:off x="692150" y="2293938"/>
            <a:ext cx="8077200" cy="1905000"/>
          </a:xfrm>
          <a:prstGeom prst="rect">
            <a:avLst/>
          </a:prstGeom>
        </p:spPr>
        <p:txBody>
          <a:bodyPr wrap="none" fromWordArt="1">
            <a:prstTxWarp prst="textWave1">
              <a:avLst>
                <a:gd name="adj1" fmla="val 17269"/>
                <a:gd name="adj2" fmla="val 0"/>
              </a:avLst>
            </a:prstTxWarp>
            <a:scene3d>
              <a:camera prst="legacyObliqueBottomLeft"/>
              <a:lightRig rig="legacyHarsh3" dir="t"/>
            </a:scene3d>
            <a:sp3d extrusionH="430200" prstMaterial="legacyMatte">
              <a:extrusionClr>
                <a:srgbClr val="FF6600"/>
              </a:extrusionClr>
            </a:sp3d>
          </a:bodyPr>
          <a:lstStyle/>
          <a:p>
            <a:pPr algn="ctr"/>
            <a:endParaRPr lang="en-US" sz="3600" kern="10">
              <a:ln w="9525">
                <a:round/>
                <a:headEnd/>
                <a:tailEnd/>
              </a:ln>
              <a:gradFill rotWithShape="1">
                <a:gsLst>
                  <a:gs pos="0">
                    <a:srgbClr val="FFE701"/>
                  </a:gs>
                  <a:gs pos="100000">
                    <a:srgbClr val="FE3E02"/>
                  </a:gs>
                </a:gsLst>
                <a:lin ang="5400000" scaled="1"/>
              </a:gradFill>
              <a:latin typeface="Calibri"/>
            </a:endParaRPr>
          </a:p>
        </p:txBody>
      </p:sp>
      <p:sp>
        <p:nvSpPr>
          <p:cNvPr id="27" name="WordArt 4"/>
          <p:cNvSpPr>
            <a:spLocks noChangeArrowheads="1" noChangeShapeType="1" noTextEdit="1"/>
          </p:cNvSpPr>
          <p:nvPr/>
        </p:nvSpPr>
        <p:spPr bwMode="auto">
          <a:xfrm>
            <a:off x="228600" y="1143000"/>
            <a:ext cx="8702675" cy="4038600"/>
          </a:xfrm>
          <a:prstGeom prst="rect">
            <a:avLst/>
          </a:prstGeom>
        </p:spPr>
        <p:txBody>
          <a:bodyPr wrap="none" fromWordArt="1">
            <a:prstTxWarp prst="textWave1">
              <a:avLst>
                <a:gd name="adj1" fmla="val 12500"/>
                <a:gd name="adj2" fmla="val 0"/>
              </a:avLst>
            </a:prstTxWarp>
          </a:bodyPr>
          <a:lstStyle/>
          <a:p>
            <a:pPr algn="ct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Trường</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Tiểu</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học</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Ái</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Mộ</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a:t>
            </a:r>
          </a:p>
          <a:p>
            <a:pPr algn="ct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P.Môn</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Tiếng</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Việt</a:t>
            </a:r>
            <a:endParaRPr lang="en-US" sz="3600" b="1" kern="10" dirty="0">
              <a:ln w="9525">
                <a:solidFill>
                  <a:srgbClr val="FF0000"/>
                </a:solidFill>
                <a:round/>
                <a:headEnd/>
                <a:tailEnd/>
              </a:ln>
              <a:effectLst>
                <a:outerShdw sx="102000" sy="102000" algn="ctr" rotWithShape="0">
                  <a:srgbClr val="000000">
                    <a:alpha val="39998"/>
                  </a:srgbClr>
                </a:outerShdw>
              </a:effectLst>
              <a:latin typeface="Times New Roman"/>
              <a:cs typeface="Times New Roman"/>
            </a:endParaRPr>
          </a:p>
          <a:p>
            <a:pPr algn="ct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Bài</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Ôn</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tập</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cuối</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kì</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I (</a:t>
            </a:r>
            <a:r>
              <a:rPr lang="en-US" sz="3600" b="1" kern="10" dirty="0" err="1"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tiết</a:t>
            </a:r>
            <a:r>
              <a:rPr lang="en-US" sz="3600" b="1" kern="10" dirty="0" smtClean="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 1 + 2)</a:t>
            </a:r>
          </a:p>
          <a:p>
            <a:pPr algn="ct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Tuần</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18 –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Lớp</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3</a:t>
            </a:r>
          </a:p>
          <a:p>
            <a:pPr algn="ctr"/>
            <a:endPar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endParaRPr>
          </a:p>
          <a:p>
            <a:pPr algn="ct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GV: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Nguyễn</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Thị</a:t>
            </a:r>
            <a:r>
              <a:rPr lang="en-US" sz="3600" b="1" kern="10" dirty="0"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 </a:t>
            </a:r>
            <a:r>
              <a:rPr lang="en-US" sz="3600" b="1" kern="10" dirty="0" err="1" smtClean="0">
                <a:ln w="9525">
                  <a:solidFill>
                    <a:srgbClr val="FF0000"/>
                  </a:solidFill>
                  <a:round/>
                  <a:headEnd/>
                  <a:tailEnd/>
                </a:ln>
                <a:effectLst>
                  <a:outerShdw sx="102000" sy="102000" algn="ctr" rotWithShape="0">
                    <a:srgbClr val="000000">
                      <a:alpha val="39998"/>
                    </a:srgbClr>
                  </a:outerShdw>
                </a:effectLst>
                <a:latin typeface="Times New Roman"/>
                <a:cs typeface="Times New Roman"/>
              </a:rPr>
              <a:t>Thường</a:t>
            </a:r>
            <a:endParaRPr lang="en-US" sz="3600" b="1" kern="10" dirty="0">
              <a:ln w="9525">
                <a:solidFill>
                  <a:srgbClr val="FF0000"/>
                </a:solidFill>
                <a:round/>
                <a:headEnd/>
                <a:tailEnd/>
              </a:ln>
              <a:effectLst>
                <a:outerShdw sx="102000" sy="102000" algn="ctr" rotWithShape="0">
                  <a:srgbClr val="000000">
                    <a:alpha val="39998"/>
                  </a:srgbClr>
                </a:outerShdw>
              </a:effectLst>
              <a:latin typeface="Times New Roman"/>
              <a:cs typeface="Times New Roman"/>
            </a:endParaRPr>
          </a:p>
        </p:txBody>
      </p:sp>
      <p:pic>
        <p:nvPicPr>
          <p:cNvPr id="3" name="dung-1.mp3">
            <a:hlinkClick r:id="" action="ppaction://media"/>
          </p:cNvPr>
          <p:cNvPicPr>
            <a:picLocks noRot="1" noChangeAspect="1"/>
          </p:cNvPicPr>
          <p:nvPr>
            <a:audioFile r:link="rId3"/>
          </p:nvPr>
        </p:nvPicPr>
        <p:blipFill>
          <a:blip r:embed="rId12" cstate="print"/>
          <a:srcRect/>
          <a:stretch>
            <a:fillRect/>
          </a:stretch>
        </p:blipFill>
        <p:spPr bwMode="auto">
          <a:xfrm>
            <a:off x="8443913" y="6384925"/>
            <a:ext cx="487362" cy="4873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repeatCount="indefinite" nodeType="afterEffect">
                                  <p:stCondLst>
                                    <p:cond delay="0"/>
                                  </p:stCondLst>
                                  <p:endCondLst>
                                    <p:cond evt="onNext" delay="0">
                                      <p:tgtEl>
                                        <p:sldTgt/>
                                      </p:tgtEl>
                                    </p:cond>
                                  </p:end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ppt_w</p:attrName>
                                        </p:attrNameLst>
                                      </p:cBhvr>
                                      <p:tavLst>
                                        <p:tav tm="0">
                                          <p:val>
                                            <p:fltVal val="0"/>
                                          </p:val>
                                        </p:tav>
                                        <p:tav tm="100000">
                                          <p:val>
                                            <p:strVal val="#ppt_w"/>
                                          </p:val>
                                        </p:tav>
                                      </p:tavLst>
                                    </p:anim>
                                    <p:anim calcmode="lin" valueType="num">
                                      <p:cBhvr>
                                        <p:cTn id="8" dur="1000" fill="hold"/>
                                        <p:tgtEl>
                                          <p:spTgt spid="31760"/>
                                        </p:tgtEl>
                                        <p:attrNameLst>
                                          <p:attrName>ppt_h</p:attrName>
                                        </p:attrNameLst>
                                      </p:cBhvr>
                                      <p:tavLst>
                                        <p:tav tm="0">
                                          <p:val>
                                            <p:fltVal val="0"/>
                                          </p:val>
                                        </p:tav>
                                        <p:tav tm="100000">
                                          <p:val>
                                            <p:strVal val="#ppt_h"/>
                                          </p:val>
                                        </p:tav>
                                      </p:tavLst>
                                    </p:anim>
                                    <p:anim calcmode="lin" valueType="num">
                                      <p:cBhvr>
                                        <p:cTn id="9" dur="1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176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repeatCount="indefinite" fill="hold" nodeType="withEffect">
                                  <p:stCondLst>
                                    <p:cond delay="0"/>
                                  </p:stCondLst>
                                  <p:endCondLst>
                                    <p:cond evt="onNext" delay="0">
                                      <p:tgtEl>
                                        <p:sldTgt/>
                                      </p:tgtEl>
                                    </p:cond>
                                  </p:endCondLst>
                                  <p:childTnLst>
                                    <p:set>
                                      <p:cBhvr>
                                        <p:cTn id="12" dur="1" fill="hold">
                                          <p:stCondLst>
                                            <p:cond delay="0"/>
                                          </p:stCondLst>
                                        </p:cTn>
                                        <p:tgtEl>
                                          <p:spTgt spid="31761"/>
                                        </p:tgtEl>
                                        <p:attrNameLst>
                                          <p:attrName>style.visibility</p:attrName>
                                        </p:attrNameLst>
                                      </p:cBhvr>
                                      <p:to>
                                        <p:strVal val="visible"/>
                                      </p:to>
                                    </p:set>
                                    <p:anim calcmode="lin" valueType="num">
                                      <p:cBhvr>
                                        <p:cTn id="13" dur="1000" fill="hold"/>
                                        <p:tgtEl>
                                          <p:spTgt spid="31761"/>
                                        </p:tgtEl>
                                        <p:attrNameLst>
                                          <p:attrName>ppt_w</p:attrName>
                                        </p:attrNameLst>
                                      </p:cBhvr>
                                      <p:tavLst>
                                        <p:tav tm="0">
                                          <p:val>
                                            <p:fltVal val="0"/>
                                          </p:val>
                                        </p:tav>
                                        <p:tav tm="100000">
                                          <p:val>
                                            <p:strVal val="#ppt_w"/>
                                          </p:val>
                                        </p:tav>
                                      </p:tavLst>
                                    </p:anim>
                                    <p:anim calcmode="lin" valueType="num">
                                      <p:cBhvr>
                                        <p:cTn id="14" dur="1000" fill="hold"/>
                                        <p:tgtEl>
                                          <p:spTgt spid="31761"/>
                                        </p:tgtEl>
                                        <p:attrNameLst>
                                          <p:attrName>ppt_h</p:attrName>
                                        </p:attrNameLst>
                                      </p:cBhvr>
                                      <p:tavLst>
                                        <p:tav tm="0">
                                          <p:val>
                                            <p:fltVal val="0"/>
                                          </p:val>
                                        </p:tav>
                                        <p:tav tm="100000">
                                          <p:val>
                                            <p:strVal val="#ppt_h"/>
                                          </p:val>
                                        </p:tav>
                                      </p:tavLst>
                                    </p:anim>
                                    <p:anim calcmode="lin" valueType="num">
                                      <p:cBhvr>
                                        <p:cTn id="15" dur="1000" fill="hold"/>
                                        <p:tgtEl>
                                          <p:spTgt spid="31761"/>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1761"/>
                                        </p:tgtEl>
                                        <p:attrNameLst>
                                          <p:attrName>ppt_y</p:attrName>
                                        </p:attrNameLst>
                                      </p:cBhvr>
                                      <p:tavLst>
                                        <p:tav tm="0" fmla="#ppt_y+(sin(-2*pi*(1-$))*-#ppt_x+cos(-2*pi*(1-$))*(1-#ppt_y))*(1-$)">
                                          <p:val>
                                            <p:fltVal val="0"/>
                                          </p:val>
                                        </p:tav>
                                        <p:tav tm="100000">
                                          <p:val>
                                            <p:fltVal val="1"/>
                                          </p:val>
                                        </p:tav>
                                      </p:tavLst>
                                    </p:anim>
                                  </p:childTnLst>
                                </p:cTn>
                              </p:par>
                              <p:par>
                                <p:cTn id="17" presetID="29" presetClass="entr" presetSubtype="0" fill="hold" grpId="0" nodeType="withEffect" nodePh="1">
                                  <p:stCondLst>
                                    <p:cond delay="0"/>
                                  </p:stCondLst>
                                  <p:endCondLst>
                                    <p:cond evt="begin" delay="0">
                                      <p:tn val="17"/>
                                    </p:cond>
                                  </p:endCondLst>
                                  <p:childTnLst>
                                    <p:set>
                                      <p:cBhvr>
                                        <p:cTn id="18" dur="1" fill="hold">
                                          <p:stCondLst>
                                            <p:cond delay="0"/>
                                          </p:stCondLst>
                                        </p:cTn>
                                        <p:tgtEl>
                                          <p:spTgt spid="31766"/>
                                        </p:tgtEl>
                                        <p:attrNameLst>
                                          <p:attrName>style.visibility</p:attrName>
                                        </p:attrNameLst>
                                      </p:cBhvr>
                                      <p:to>
                                        <p:strVal val="visible"/>
                                      </p:to>
                                    </p:set>
                                    <p:anim calcmode="lin" valueType="num">
                                      <p:cBhvr>
                                        <p:cTn id="19" dur="1000" fill="hold"/>
                                        <p:tgtEl>
                                          <p:spTgt spid="31766"/>
                                        </p:tgtEl>
                                        <p:attrNameLst>
                                          <p:attrName>ppt_x</p:attrName>
                                        </p:attrNameLst>
                                      </p:cBhvr>
                                      <p:tavLst>
                                        <p:tav tm="0">
                                          <p:val>
                                            <p:strVal val="#ppt_x-.2"/>
                                          </p:val>
                                        </p:tav>
                                        <p:tav tm="100000">
                                          <p:val>
                                            <p:strVal val="#ppt_x"/>
                                          </p:val>
                                        </p:tav>
                                      </p:tavLst>
                                    </p:anim>
                                    <p:anim calcmode="lin" valueType="num">
                                      <p:cBhvr>
                                        <p:cTn id="20" dur="1000" fill="hold"/>
                                        <p:tgtEl>
                                          <p:spTgt spid="31766"/>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1766"/>
                                        </p:tgtEl>
                                      </p:cBhvr>
                                    </p:animEffect>
                                  </p:childTnLst>
                                </p:cTn>
                              </p:par>
                              <p:par>
                                <p:cTn id="22" presetID="22" presetClass="emph" presetSubtype="0" repeatCount="indefinite" fill="hold" grpId="1" nodeType="withEffect" nodePh="1">
                                  <p:stCondLst>
                                    <p:cond delay="0"/>
                                  </p:stCondLst>
                                  <p:endCondLst>
                                    <p:cond evt="onNext" delay="0">
                                      <p:tgtEl>
                                        <p:sldTgt/>
                                      </p:tgtEl>
                                    </p:cond>
                                    <p:cond evt="begin" delay="0">
                                      <p:tn val="22"/>
                                    </p:cond>
                                  </p:endCondLst>
                                  <p:childTnLst>
                                    <p:animClr clrSpc="hsl" dir="cw">
                                      <p:cBhvr override="childStyle">
                                        <p:cTn id="23" dur="500" fill="hold"/>
                                        <p:tgtEl>
                                          <p:spTgt spid="31766"/>
                                        </p:tgtEl>
                                        <p:attrNameLst>
                                          <p:attrName>style.color</p:attrName>
                                        </p:attrNameLst>
                                      </p:cBhvr>
                                      <p:by>
                                        <p:hsl h="-7200000" s="0" l="0"/>
                                      </p:by>
                                    </p:animClr>
                                    <p:animClr clrSpc="hsl" dir="cw">
                                      <p:cBhvr>
                                        <p:cTn id="24" dur="500" fill="hold"/>
                                        <p:tgtEl>
                                          <p:spTgt spid="31766"/>
                                        </p:tgtEl>
                                        <p:attrNameLst>
                                          <p:attrName>fillcolor</p:attrName>
                                        </p:attrNameLst>
                                      </p:cBhvr>
                                      <p:by>
                                        <p:hsl h="-7200000" s="0" l="0"/>
                                      </p:by>
                                    </p:animClr>
                                    <p:animClr clrSpc="hsl" dir="cw">
                                      <p:cBhvr>
                                        <p:cTn id="25" dur="500" fill="hold"/>
                                        <p:tgtEl>
                                          <p:spTgt spid="31766"/>
                                        </p:tgtEl>
                                        <p:attrNameLst>
                                          <p:attrName>stroke.color</p:attrName>
                                        </p:attrNameLst>
                                      </p:cBhvr>
                                      <p:by>
                                        <p:hsl h="-7200000" s="0" l="0"/>
                                      </p:by>
                                    </p:animClr>
                                    <p:set>
                                      <p:cBhvr>
                                        <p:cTn id="26" dur="500" fill="hold"/>
                                        <p:tgtEl>
                                          <p:spTgt spid="31766"/>
                                        </p:tgtEl>
                                        <p:attrNameLst>
                                          <p:attrName>fill.type</p:attrName>
                                        </p:attrNameLst>
                                      </p:cBhvr>
                                      <p:to>
                                        <p:strVal val="solid"/>
                                      </p:to>
                                    </p:set>
                                  </p:childTnLst>
                                </p:cTn>
                              </p:par>
                            </p:childTnLst>
                          </p:cTn>
                        </p:par>
                        <p:par>
                          <p:cTn id="27" fill="hold" nodeType="afterGroup">
                            <p:stCondLst>
                              <p:cond delay="1000"/>
                            </p:stCondLst>
                            <p:childTnLst>
                              <p:par>
                                <p:cTn id="28" presetID="1" presetClass="mediacall" presetSubtype="0" fill="hold" nodeType="afterEffect">
                                  <p:stCondLst>
                                    <p:cond delay="0"/>
                                  </p:stCondLst>
                                  <p:childTnLst>
                                    <p:cmd type="call" cmd="playFrom(0.0)">
                                      <p:cBhvr>
                                        <p:cTn id="29" dur="254646" fill="hold"/>
                                        <p:tgtEl>
                                          <p:spTgt spid="31771"/>
                                        </p:tgtEl>
                                      </p:cBhvr>
                                    </p:cmd>
                                  </p:childTnLst>
                                </p:cTn>
                              </p:par>
                            </p:childTnLst>
                          </p:cTn>
                        </p:par>
                      </p:childTnLst>
                    </p:cTn>
                  </p:par>
                  <p:par>
                    <p:cTn id="30" fill="hold" nodeType="clickPar">
                      <p:stCondLst>
                        <p:cond delay="indefinite"/>
                      </p:stCondLst>
                      <p:childTnLst>
                        <p:par>
                          <p:cTn id="31" fill="hold" nodeType="withGroup">
                            <p:stCondLst>
                              <p:cond delay="0"/>
                            </p:stCondLst>
                            <p:childTnLst>
                              <p:par>
                                <p:cTn id="32" presetID="20" presetClass="entr" presetSubtype="0" fill="hold" grpId="0" nodeType="clickEffect" nodePh="1">
                                  <p:stCondLst>
                                    <p:cond delay="0"/>
                                  </p:stCondLst>
                                  <p:endCondLst>
                                    <p:cond evt="begin" delay="0">
                                      <p:tn val="32"/>
                                    </p:cond>
                                  </p:endCondLst>
                                  <p:childTnLst>
                                    <p:set>
                                      <p:cBhvr>
                                        <p:cTn id="33" dur="1" fill="hold">
                                          <p:stCondLst>
                                            <p:cond delay="0"/>
                                          </p:stCondLst>
                                        </p:cTn>
                                        <p:tgtEl>
                                          <p:spTgt spid="30"/>
                                        </p:tgtEl>
                                        <p:attrNameLst>
                                          <p:attrName>style.visibility</p:attrName>
                                        </p:attrNameLst>
                                      </p:cBhvr>
                                      <p:to>
                                        <p:strVal val="visible"/>
                                      </p:to>
                                    </p:set>
                                    <p:animEffect transition="in" filter="wedge">
                                      <p:cBhvr>
                                        <p:cTn id="34" dur="2000"/>
                                        <p:tgtEl>
                                          <p:spTgt spid="3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down)">
                                      <p:cBhvr>
                                        <p:cTn id="39" dur="2407">
                                          <p:stCondLst>
                                            <p:cond delay="0"/>
                                          </p:stCondLst>
                                        </p:cTn>
                                        <p:tgtEl>
                                          <p:spTgt spid="27"/>
                                        </p:tgtEl>
                                      </p:cBhvr>
                                    </p:animEffect>
                                    <p:anim calcmode="lin" valueType="num">
                                      <p:cBhvr>
                                        <p:cTn id="40" dur="7561"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41" dur="2756"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42" dur="2756" tmFilter="0, 0; 0.125,0.2665; 0.25,0.4; 0.375,0.465; 0.5,0.5;  0.625,0.535; 0.75,0.6; 0.875,0.7335; 1,1">
                                          <p:stCondLst>
                                            <p:cond delay="2756"/>
                                          </p:stCondLst>
                                        </p:cTn>
                                        <p:tgtEl>
                                          <p:spTgt spid="27"/>
                                        </p:tgtEl>
                                        <p:attrNameLst>
                                          <p:attrName>ppt_y</p:attrName>
                                        </p:attrNameLst>
                                      </p:cBhvr>
                                      <p:tavLst>
                                        <p:tav tm="0" fmla="#ppt_y-sin(pi*$)/9">
                                          <p:val>
                                            <p:fltVal val="0"/>
                                          </p:val>
                                        </p:tav>
                                        <p:tav tm="100000">
                                          <p:val>
                                            <p:fltVal val="1"/>
                                          </p:val>
                                        </p:tav>
                                      </p:tavLst>
                                    </p:anim>
                                    <p:anim calcmode="lin" valueType="num">
                                      <p:cBhvr>
                                        <p:cTn id="43" dur="1378" tmFilter="0, 0; 0.125,0.2665; 0.25,0.4; 0.375,0.465; 0.5,0.5;  0.625,0.535; 0.75,0.6; 0.875,0.7335; 1,1">
                                          <p:stCondLst>
                                            <p:cond delay="5495"/>
                                          </p:stCondLst>
                                        </p:cTn>
                                        <p:tgtEl>
                                          <p:spTgt spid="27"/>
                                        </p:tgtEl>
                                        <p:attrNameLst>
                                          <p:attrName>ppt_y</p:attrName>
                                        </p:attrNameLst>
                                      </p:cBhvr>
                                      <p:tavLst>
                                        <p:tav tm="0" fmla="#ppt_y-sin(pi*$)/27">
                                          <p:val>
                                            <p:fltVal val="0"/>
                                          </p:val>
                                        </p:tav>
                                        <p:tav tm="100000">
                                          <p:val>
                                            <p:fltVal val="1"/>
                                          </p:val>
                                        </p:tav>
                                      </p:tavLst>
                                    </p:anim>
                                    <p:anim calcmode="lin" valueType="num">
                                      <p:cBhvr>
                                        <p:cTn id="44" dur="681" tmFilter="0, 0; 0.125,0.2665; 0.25,0.4; 0.375,0.465; 0.5,0.5;  0.625,0.535; 0.75,0.6; 0.875,0.7335; 1,1">
                                          <p:stCondLst>
                                            <p:cond delay="6872"/>
                                          </p:stCondLst>
                                        </p:cTn>
                                        <p:tgtEl>
                                          <p:spTgt spid="27"/>
                                        </p:tgtEl>
                                        <p:attrNameLst>
                                          <p:attrName>ppt_y</p:attrName>
                                        </p:attrNameLst>
                                      </p:cBhvr>
                                      <p:tavLst>
                                        <p:tav tm="0" fmla="#ppt_y-sin(pi*$)/81">
                                          <p:val>
                                            <p:fltVal val="0"/>
                                          </p:val>
                                        </p:tav>
                                        <p:tav tm="100000">
                                          <p:val>
                                            <p:fltVal val="1"/>
                                          </p:val>
                                        </p:tav>
                                      </p:tavLst>
                                    </p:anim>
                                    <p:animScale>
                                      <p:cBhvr>
                                        <p:cTn id="45" dur="108">
                                          <p:stCondLst>
                                            <p:cond delay="2697"/>
                                          </p:stCondLst>
                                        </p:cTn>
                                        <p:tgtEl>
                                          <p:spTgt spid="27"/>
                                        </p:tgtEl>
                                      </p:cBhvr>
                                      <p:to x="100000" y="60000"/>
                                    </p:animScale>
                                    <p:animScale>
                                      <p:cBhvr>
                                        <p:cTn id="46" dur="689" decel="50000">
                                          <p:stCondLst>
                                            <p:cond delay="2805"/>
                                          </p:stCondLst>
                                        </p:cTn>
                                        <p:tgtEl>
                                          <p:spTgt spid="27"/>
                                        </p:tgtEl>
                                      </p:cBhvr>
                                      <p:to x="100000" y="100000"/>
                                    </p:animScale>
                                    <p:animScale>
                                      <p:cBhvr>
                                        <p:cTn id="47" dur="108">
                                          <p:stCondLst>
                                            <p:cond delay="5445"/>
                                          </p:stCondLst>
                                        </p:cTn>
                                        <p:tgtEl>
                                          <p:spTgt spid="27"/>
                                        </p:tgtEl>
                                      </p:cBhvr>
                                      <p:to x="100000" y="80000"/>
                                    </p:animScale>
                                    <p:animScale>
                                      <p:cBhvr>
                                        <p:cTn id="48" dur="689" decel="50000">
                                          <p:stCondLst>
                                            <p:cond delay="5553"/>
                                          </p:stCondLst>
                                        </p:cTn>
                                        <p:tgtEl>
                                          <p:spTgt spid="27"/>
                                        </p:tgtEl>
                                      </p:cBhvr>
                                      <p:to x="100000" y="100000"/>
                                    </p:animScale>
                                    <p:animScale>
                                      <p:cBhvr>
                                        <p:cTn id="49" dur="108">
                                          <p:stCondLst>
                                            <p:cond delay="6814"/>
                                          </p:stCondLst>
                                        </p:cTn>
                                        <p:tgtEl>
                                          <p:spTgt spid="27"/>
                                        </p:tgtEl>
                                      </p:cBhvr>
                                      <p:to x="100000" y="90000"/>
                                    </p:animScale>
                                    <p:animScale>
                                      <p:cBhvr>
                                        <p:cTn id="50" dur="689" decel="50000">
                                          <p:stCondLst>
                                            <p:cond delay="6922"/>
                                          </p:stCondLst>
                                        </p:cTn>
                                        <p:tgtEl>
                                          <p:spTgt spid="27"/>
                                        </p:tgtEl>
                                      </p:cBhvr>
                                      <p:to x="100000" y="100000"/>
                                    </p:animScale>
                                    <p:animScale>
                                      <p:cBhvr>
                                        <p:cTn id="51" dur="108">
                                          <p:stCondLst>
                                            <p:cond delay="7503"/>
                                          </p:stCondLst>
                                        </p:cTn>
                                        <p:tgtEl>
                                          <p:spTgt spid="27"/>
                                        </p:tgtEl>
                                      </p:cBhvr>
                                      <p:to x="100000" y="95000"/>
                                    </p:animScale>
                                    <p:animScale>
                                      <p:cBhvr>
                                        <p:cTn id="52" dur="689" decel="50000">
                                          <p:stCondLst>
                                            <p:cond delay="7611"/>
                                          </p:stCondLst>
                                        </p:cTn>
                                        <p:tgtEl>
                                          <p:spTgt spid="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audio>
              <p:cMediaNode>
                <p:cTn id="53" fill="hold" display="0">
                  <p:stCondLst>
                    <p:cond delay="indefinite"/>
                  </p:stCondLst>
                  <p:endCondLst>
                    <p:cond evt="onNext" delay="0">
                      <p:tgtEl>
                        <p:sldTgt/>
                      </p:tgtEl>
                    </p:cond>
                    <p:cond evt="onPrev" delay="0">
                      <p:tgtEl>
                        <p:sldTgt/>
                      </p:tgtEl>
                    </p:cond>
                    <p:cond evt="onStopAudio" delay="0">
                      <p:tgtEl>
                        <p:sldTgt/>
                      </p:tgtEl>
                    </p:cond>
                  </p:endCondLst>
                </p:cTn>
                <p:tgtEl>
                  <p:spTgt spid="31770"/>
                </p:tgtEl>
              </p:cMediaNode>
            </p:audio>
            <p:audio>
              <p:cMediaNode>
                <p:cTn id="54" fill="hold" display="0">
                  <p:stCondLst>
                    <p:cond delay="indefinite"/>
                  </p:stCondLst>
                  <p:endCondLst>
                    <p:cond evt="onNext" delay="0">
                      <p:tgtEl>
                        <p:sldTgt/>
                      </p:tgtEl>
                    </p:cond>
                    <p:cond evt="onPrev" delay="0">
                      <p:tgtEl>
                        <p:sldTgt/>
                      </p:tgtEl>
                    </p:cond>
                    <p:cond evt="onStopAudio" delay="0">
                      <p:tgtEl>
                        <p:sldTgt/>
                      </p:tgtEl>
                    </p:cond>
                  </p:endCondLst>
                </p:cTn>
                <p:tgtEl>
                  <p:spTgt spid="31771"/>
                </p:tgtEl>
              </p:cMediaNode>
            </p:audio>
            <p:audio>
              <p:cMediaNode vol="80000">
                <p:cTn id="55" fill="hold" display="0">
                  <p:stCondLst>
                    <p:cond delay="indefinite"/>
                  </p:stCondLst>
                  <p:endCondLst>
                    <p:cond evt="onStopAudio" delay="0">
                      <p:tgtEl>
                        <p:sldTgt/>
                      </p:tgtEl>
                    </p:cond>
                  </p:endCondLst>
                </p:cTn>
                <p:tgtEl>
                  <p:spTgt spid="3"/>
                </p:tgtEl>
              </p:cMediaNode>
            </p:audio>
            <p:seq concurrent="1" nextAc="seek">
              <p:cTn id="56" restart="whenNotActive" fill="hold" evtFilter="cancelBubble" nodeType="interactiveSeq">
                <p:stCondLst>
                  <p:cond evt="onClick" delay="0">
                    <p:tgtEl>
                      <p:spTgt spid="27"/>
                    </p:tgtEl>
                  </p:cond>
                </p:stCondLst>
                <p:endSync evt="end" delay="0">
                  <p:rtn val="all"/>
                </p:endSync>
                <p:childTnLst>
                  <p:par>
                    <p:cTn id="57" fill="hold" nodeType="clickPar">
                      <p:stCondLst>
                        <p:cond delay="0"/>
                      </p:stCondLst>
                      <p:childTnLst>
                        <p:par>
                          <p:cTn id="58" fill="hold" nodeType="withGroup">
                            <p:stCondLst>
                              <p:cond delay="0"/>
                            </p:stCondLst>
                            <p:childTnLst>
                              <p:par>
                                <p:cTn id="59" presetID="1" presetClass="mediacall" presetSubtype="0" fill="hold" nodeType="withEffect">
                                  <p:stCondLst>
                                    <p:cond delay="0"/>
                                  </p:stCondLst>
                                  <p:childTnLst>
                                    <p:cmd type="call" cmd="playFrom(0.0)">
                                      <p:cBhvr>
                                        <p:cTn id="60" dur="1" fill="hold"/>
                                        <p:tgtEl>
                                          <p:spTgt spid="3"/>
                                        </p:tgtEl>
                                      </p:cBhvr>
                                    </p:cmd>
                                  </p:childTnLst>
                                </p:cTn>
                              </p:par>
                            </p:childTnLst>
                          </p:cTn>
                        </p:par>
                      </p:childTnLst>
                    </p:cTn>
                  </p:par>
                </p:childTnLst>
              </p:cTn>
              <p:nextCondLst>
                <p:cond evt="onClick" delay="0">
                  <p:tgtEl>
                    <p:spTgt spid="27"/>
                  </p:tgtEl>
                </p:cond>
              </p:nextCondLst>
            </p:seq>
          </p:childTnLst>
        </p:cTn>
      </p:par>
    </p:tnLst>
    <p:bldLst>
      <p:bldP spid="31766" grpId="0" animBg="1"/>
      <p:bldP spid="31766" grpId="1" animBg="1"/>
      <p:bldP spid="30" grpId="0" animBg="1"/>
      <p:bldP spid="2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114.jpg"/>
          <p:cNvPicPr>
            <a:picLocks noChangeAspect="1"/>
          </p:cNvPicPr>
          <p:nvPr/>
        </p:nvPicPr>
        <p:blipFill>
          <a:blip r:embed="rId2">
            <a:lum bright="10000"/>
          </a:blip>
          <a:stretch>
            <a:fillRect/>
          </a:stretch>
        </p:blipFill>
        <p:spPr>
          <a:xfrm>
            <a:off x="0" y="152400"/>
            <a:ext cx="9144000" cy="6629400"/>
          </a:xfrm>
          <a:prstGeom prst="rect">
            <a:avLst/>
          </a:prstGeom>
        </p:spPr>
      </p:pic>
      <p:sp>
        <p:nvSpPr>
          <p:cNvPr id="5" name="Rounded Rectangle 4"/>
          <p:cNvSpPr/>
          <p:nvPr/>
        </p:nvSpPr>
        <p:spPr>
          <a:xfrm>
            <a:off x="0" y="76200"/>
            <a:ext cx="8915400" cy="762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2.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Tìm</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hình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ảnh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so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sánh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trong</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các</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câu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sau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 </a:t>
            </a:r>
          </a:p>
        </p:txBody>
      </p:sp>
      <p:sp>
        <p:nvSpPr>
          <p:cNvPr id="6" name="Rounded Rectangle 5"/>
          <p:cNvSpPr/>
          <p:nvPr/>
        </p:nvSpPr>
        <p:spPr>
          <a:xfrm>
            <a:off x="0" y="1219200"/>
            <a:ext cx="8915400" cy="23622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ctr">
              <a:buAutoNum type="alphaLcPeriod"/>
            </a:pP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thân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tràm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vươn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trời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nến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khổng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lồ</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Đoàn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G</a:t>
            </a:r>
            <a:r>
              <a:rPr lang="en-US" sz="3600" dirty="0" err="1" smtClean="0">
                <a:solidFill>
                  <a:schemeClr val="tx1"/>
                </a:solidFill>
                <a:latin typeface="Times New Roman" panose="02020603050405020304" pitchFamily="18" charset="0"/>
                <a:ea typeface="Tahoma" pitchFamily="34" charset="0"/>
                <a:cs typeface="Times New Roman" panose="02020603050405020304" pitchFamily="18" charset="0"/>
              </a:rPr>
              <a:t>iỏi</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
        <p:nvSpPr>
          <p:cNvPr id="7" name="Rounded Rectangle 6"/>
          <p:cNvSpPr/>
          <p:nvPr/>
        </p:nvSpPr>
        <p:spPr>
          <a:xfrm>
            <a:off x="0" y="3733800"/>
            <a:ext cx="8915400" cy="2895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just"/>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b.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Đước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mọc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san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sát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đuột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Mai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Văn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Tạo</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375683368"/>
              </p:ext>
            </p:extLst>
          </p:nvPr>
        </p:nvGraphicFramePr>
        <p:xfrm>
          <a:off x="457200" y="914400"/>
          <a:ext cx="8458200" cy="4450080"/>
        </p:xfrm>
        <a:graphic>
          <a:graphicData uri="http://schemas.openxmlformats.org/drawingml/2006/table">
            <a:tbl>
              <a:tblPr firstRow="1" bandRow="1">
                <a:tableStyleId>{5940675A-B579-460E-94D1-54222C63F5DA}</a:tableStyleId>
              </a:tblPr>
              <a:tblGrid>
                <a:gridCol w="41910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2971800">
                  <a:extLst>
                    <a:ext uri="{9D8B030D-6E8A-4147-A177-3AD203B41FA5}">
                      <a16:colId xmlns="" xmlns:a16="http://schemas.microsoft.com/office/drawing/2014/main" val="20002"/>
                    </a:ext>
                  </a:extLst>
                </a:gridCol>
              </a:tblGrid>
              <a:tr h="802640">
                <a:tc>
                  <a:txBody>
                    <a:bodyPr/>
                    <a:lstStyle/>
                    <a:p>
                      <a:pPr algn="ct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thân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tràm</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vươn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lên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trời</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dirty="0">
                          <a:latin typeface="Times New Roman" panose="02020603050405020304" pitchFamily="18" charset="0"/>
                          <a:ea typeface="Tahoma" pitchFamily="34" charset="0"/>
                          <a:cs typeface="Times New Roman" panose="02020603050405020304" pitchFamily="18" charset="0"/>
                        </a:rPr>
                        <a:t> </a:t>
                      </a:r>
                      <a:r>
                        <a:rPr lang="en-US" sz="4000" b="1"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nến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khổng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lồ</a:t>
                      </a:r>
                      <a:r>
                        <a:rPr lang="en-US" sz="4000" baseline="0" dirty="0">
                          <a:latin typeface="Times New Roman" panose="02020603050405020304" pitchFamily="18" charset="0"/>
                          <a:ea typeface="Tahoma" pitchFamily="34" charset="0"/>
                          <a:cs typeface="Times New Roman" panose="02020603050405020304" pitchFamily="18" charset="0"/>
                        </a:rPr>
                        <a:t>.</a:t>
                      </a:r>
                      <a:endParaRPr lang="en-US" sz="4000" dirty="0">
                        <a:latin typeface="Times New Roman" panose="02020603050405020304" pitchFamily="18" charset="0"/>
                        <a:ea typeface="Tahoma" pitchFamily="34" charset="0"/>
                        <a:cs typeface="Times New Roman" panose="02020603050405020304" pitchFamily="18" charset="0"/>
                      </a:endParaRPr>
                    </a:p>
                    <a:p>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 xmlns:a16="http://schemas.microsoft.com/office/drawing/2014/main" val="10000"/>
                  </a:ext>
                </a:extLst>
              </a:tr>
              <a:tr h="802640">
                <a:tc>
                  <a:txBody>
                    <a:bodyPr/>
                    <a:lstStyle/>
                    <a:p>
                      <a:r>
                        <a:rPr lang="en-US" sz="4000" b="1" dirty="0" err="1">
                          <a:latin typeface="Times New Roman" panose="02020603050405020304" pitchFamily="18" charset="0"/>
                          <a:ea typeface="Tahoma" pitchFamily="34" charset="0"/>
                          <a:cs typeface="Times New Roman" panose="02020603050405020304" pitchFamily="18" charset="0"/>
                        </a:rPr>
                        <a:t>Đước</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mọc</a:t>
                      </a:r>
                      <a:r>
                        <a:rPr lang="en-US" sz="4000" baseline="0" dirty="0">
                          <a:latin typeface="Times New Roman" panose="02020603050405020304" pitchFamily="18" charset="0"/>
                          <a:ea typeface="Tahoma" pitchFamily="34" charset="0"/>
                          <a:cs typeface="Times New Roman" panose="02020603050405020304" pitchFamily="18" charset="0"/>
                        </a:rPr>
                        <a:t> san </a:t>
                      </a:r>
                      <a:r>
                        <a:rPr lang="en-US" sz="4000" baseline="0" dirty="0" err="1">
                          <a:latin typeface="Times New Roman" panose="02020603050405020304" pitchFamily="18" charset="0"/>
                          <a:ea typeface="Tahoma" pitchFamily="34" charset="0"/>
                          <a:cs typeface="Times New Roman" panose="02020603050405020304" pitchFamily="18" charset="0"/>
                        </a:rPr>
                        <a:t>sát</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đuột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40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p:nvPr/>
        </p:nvSpPr>
        <p:spPr>
          <a:xfrm>
            <a:off x="228600" y="914400"/>
            <a:ext cx="8763000" cy="4524315"/>
          </a:xfrm>
          <a:prstGeom prst="rect">
            <a:avLst/>
          </a:prstGeom>
        </p:spPr>
        <p:txBody>
          <a:bodyPr wrap="square">
            <a:spAutoFit/>
          </a:bodyPr>
          <a:lstStyle/>
          <a:p>
            <a:r>
              <a:rPr lang="vi-VN" sz="3200" b="1" dirty="0">
                <a:solidFill>
                  <a:srgbClr val="FF0000"/>
                </a:solidFill>
                <a:latin typeface="Times New Roman" panose="02020603050405020304" pitchFamily="18" charset="0"/>
                <a:cs typeface="Times New Roman" panose="02020603050405020304" pitchFamily="18" charset="0"/>
              </a:rPr>
              <a:t>3. Từ biển trong câu sau có ý nghĩa gì ?</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trong </a:t>
            </a:r>
            <a:r>
              <a:rPr lang="vi-VN" sz="3200" b="1" dirty="0">
                <a:latin typeface="Times New Roman" panose="02020603050405020304" pitchFamily="18" charset="0"/>
                <a:cs typeface="Times New Roman" panose="02020603050405020304" pitchFamily="18" charset="0"/>
              </a:rPr>
              <a:t>biển</a:t>
            </a:r>
            <a:r>
              <a:rPr lang="vi-VN" sz="3200" dirty="0">
                <a:latin typeface="Times New Roman" panose="02020603050405020304" pitchFamily="18" charset="0"/>
                <a:cs typeface="Times New Roman" panose="02020603050405020304" pitchFamily="18" charset="0"/>
              </a:rPr>
              <a:t> lá xanh rờn, ngát dậy một mùi hương lá tràm bị hun nóng dưới mặt </a:t>
            </a:r>
            <a:r>
              <a:rPr lang="vi-VN" sz="3200" dirty="0" smtClean="0">
                <a:latin typeface="Times New Roman" panose="02020603050405020304" pitchFamily="18" charset="0"/>
                <a:cs typeface="Times New Roman" panose="02020603050405020304" pitchFamily="18" charset="0"/>
              </a:rPr>
              <a:t>trời</a:t>
            </a:r>
            <a:r>
              <a:rPr lang="en-US" sz="3200" dirty="0" smtClean="0">
                <a:latin typeface="Times New Roman" panose="02020603050405020304" pitchFamily="18" charset="0"/>
                <a:cs typeface="Times New Roman" panose="02020603050405020304" pitchFamily="18" charset="0"/>
              </a:rPr>
              <a:t>”.</a:t>
            </a:r>
          </a:p>
          <a:p>
            <a:endParaRPr lang="vi-VN"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vi-VN" sz="3200" b="1" dirty="0" smtClean="0">
                <a:latin typeface="Times New Roman" panose="02020603050405020304" pitchFamily="18" charset="0"/>
                <a:cs typeface="Times New Roman" panose="02020603050405020304" pitchFamily="18" charset="0"/>
              </a:rPr>
              <a:t>Trả </a:t>
            </a:r>
            <a:r>
              <a:rPr lang="vi-VN" sz="3200" b="1" dirty="0">
                <a:latin typeface="Times New Roman" panose="02020603050405020304" pitchFamily="18" charset="0"/>
                <a:cs typeface="Times New Roman" panose="02020603050405020304" pitchFamily="18" charset="0"/>
              </a:rPr>
              <a:t>lời :</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"biển" trong câu dùng để chỉ sự xanh tốt, um tùm của lá tràm. Tràm mọc rất dày trên một vùng đất rộng, lá xanh đan chen vào nhau khiến cho ta tưởng như đó là một biển lá.</a:t>
            </a:r>
          </a:p>
        </p:txBody>
      </p:sp>
    </p:spTree>
    <p:extLst>
      <p:ext uri="{BB962C8B-B14F-4D97-AF65-F5344CB8AC3E}">
        <p14:creationId xmlns:p14="http://schemas.microsoft.com/office/powerpoint/2010/main" val="186381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heel(1)">
                                      <p:cBhvr>
                                        <p:cTn id="19" dur="2000"/>
                                        <p:tgtEl>
                                          <p:spTgt spid="2">
                                            <p:txEl>
                                              <p:pRg st="3" end="3"/>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632" y="0"/>
            <a:ext cx="3348994" cy="461665"/>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pPr algn="ctr"/>
            <a:r>
              <a:rPr lang="en-US" sz="2400" b="1" dirty="0">
                <a:solidFill>
                  <a:srgbClr val="000099"/>
                </a:solidFill>
                <a:latin typeface="Times New Roman" panose="02020603050405020304" pitchFamily="18" charset="0"/>
                <a:cs typeface="Times New Roman" panose="02020603050405020304" pitchFamily="18" charset="0"/>
              </a:rPr>
              <a:t>4</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Chính</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tả</a:t>
            </a:r>
            <a:r>
              <a:rPr lang="en-US" sz="2400" b="1" dirty="0">
                <a:solidFill>
                  <a:srgbClr val="000099"/>
                </a:solidFill>
                <a:latin typeface="Times New Roman" panose="02020603050405020304" pitchFamily="18" charset="0"/>
                <a:cs typeface="Times New Roman" panose="02020603050405020304" pitchFamily="18" charset="0"/>
              </a:rPr>
              <a:t> </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Nghe</a:t>
            </a:r>
            <a:r>
              <a:rPr lang="en-US" sz="2400" b="1" dirty="0" smtClean="0">
                <a:solidFill>
                  <a:srgbClr val="000099"/>
                </a:solidFill>
                <a:latin typeface="Times New Roman" panose="02020603050405020304" pitchFamily="18" charset="0"/>
                <a:cs typeface="Times New Roman" panose="02020603050405020304" pitchFamily="18" charset="0"/>
              </a:rPr>
              <a:t>- </a:t>
            </a:r>
            <a:r>
              <a:rPr lang="en-US" sz="2400" b="1" dirty="0" err="1" smtClean="0">
                <a:solidFill>
                  <a:srgbClr val="000099"/>
                </a:solidFill>
                <a:latin typeface="Times New Roman" panose="02020603050405020304" pitchFamily="18" charset="0"/>
                <a:cs typeface="Times New Roman" panose="02020603050405020304" pitchFamily="18" charset="0"/>
              </a:rPr>
              <a:t>viết</a:t>
            </a:r>
            <a:r>
              <a:rPr lang="en-US" sz="2400" b="1" dirty="0" smtClean="0">
                <a:solidFill>
                  <a:srgbClr val="000099"/>
                </a:solidFill>
                <a:latin typeface="Times New Roman" panose="02020603050405020304" pitchFamily="18" charset="0"/>
                <a:cs typeface="Times New Roman" panose="02020603050405020304" pitchFamily="18" charset="0"/>
              </a:rPr>
              <a:t>)</a:t>
            </a:r>
            <a:endParaRPr lang="en-US" sz="2400" b="1" dirty="0">
              <a:solidFill>
                <a:srgbClr val="000099"/>
              </a:solidFill>
              <a:latin typeface="Times New Roman" panose="02020603050405020304" pitchFamily="18" charset="0"/>
              <a:cs typeface="Times New Roman" panose="02020603050405020304" pitchFamily="18" charset="0"/>
            </a:endParaRPr>
          </a:p>
        </p:txBody>
      </p:sp>
      <p:sp>
        <p:nvSpPr>
          <p:cNvPr id="5" name="Rectangle 4"/>
          <p:cNvSpPr/>
          <p:nvPr/>
        </p:nvSpPr>
        <p:spPr>
          <a:xfrm>
            <a:off x="1066800" y="990600"/>
            <a:ext cx="7086600" cy="4832092"/>
          </a:xfrm>
          <a:prstGeom prst="rect">
            <a:avLst/>
          </a:prstGeom>
        </p:spPr>
        <p:txBody>
          <a:bodyPr wrap="square">
            <a:spAutoFit/>
          </a:bodyPr>
          <a:lstStyle/>
          <a:p>
            <a:pPr algn="ct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Chính</a:t>
            </a:r>
            <a:r>
              <a:rPr lang="en-US" sz="28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tả</a:t>
            </a: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28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Rừng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nắng</a:t>
            </a:r>
            <a:r>
              <a:rPr lang="en-US" sz="2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p>
          <a:p>
            <a:pPr algn="just"/>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ánh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mặt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vàng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rừng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khô</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hiện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với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tất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cả</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vẻ</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uy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nghi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tráng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lệ</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thân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tràm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vươn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như</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những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cây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nến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khổng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lồ</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Từ</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trong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biển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lá</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rờn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ngát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dậy</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một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mùi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hương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lá</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tràm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bị</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hun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nóng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dưới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mặt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Tiếng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chim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không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ngớt</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vang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vọng</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mãi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lên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trời</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cao</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xanh</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thẳm</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a:t>
            </a:r>
          </a:p>
          <a:p>
            <a:pPr algn="r"/>
            <a:r>
              <a:rPr lang="en-US" sz="2800" b="1" dirty="0">
                <a:effectLst>
                  <a:outerShdw blurRad="38100" dist="38100" dir="2700000" algn="tl">
                    <a:srgbClr val="000000">
                      <a:alpha val="43137"/>
                    </a:srgbClr>
                  </a:outerShdw>
                </a:effectLst>
                <a:latin typeface="Times New Roman" pitchFamily="18" charset="0"/>
                <a:cs typeface="Times New Roman" pitchFamily="18" charset="0"/>
              </a:rPr>
              <a:t>Theo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Đoàn</a:t>
            </a:r>
            <a:r>
              <a:rPr lang="en-US" sz="2800" b="1" dirty="0">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effectLst>
                  <a:outerShdw blurRad="38100" dist="38100" dir="2700000" algn="tl">
                    <a:srgbClr val="000000">
                      <a:alpha val="43137"/>
                    </a:srgbClr>
                  </a:outerShdw>
                </a:effectLst>
                <a:latin typeface="Times New Roman" pitchFamily="18" charset="0"/>
                <a:cs typeface="Times New Roman" pitchFamily="18" charset="0"/>
              </a:rPr>
              <a:t>Giỏi</a:t>
            </a:r>
            <a:endParaRPr lang="en-US"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54974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descr="Download hình nền màu hồng cute dễ thương tại thongtinz"/>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1148" y="-42621"/>
            <a:ext cx="9196552" cy="690062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1" y="152400"/>
            <a:ext cx="8915400" cy="5909310"/>
          </a:xfrm>
          <a:prstGeom prst="rect">
            <a:avLst/>
          </a:prstGeom>
          <a:ln w="38100">
            <a:noFill/>
          </a:ln>
        </p:spPr>
        <p:txBody>
          <a:bodyPr wrap="square">
            <a:spAutoFit/>
          </a:bodyPr>
          <a:lstStyle/>
          <a:p>
            <a:pPr marL="685800" indent="-685800" algn="ctr">
              <a:buFont typeface="Wingdings" pitchFamily="2" charset="2"/>
              <a:buChar char="v"/>
            </a:pP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số</a:t>
            </a:r>
            <a:r>
              <a:rPr lang="vi-VN"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từ</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cần</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chú</a:t>
            </a:r>
            <a:r>
              <a:rPr lang="en-US"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ý                   </a:t>
            </a:r>
            <a:r>
              <a:rPr lang="vi-VN" sz="5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trong </a:t>
            </a:r>
            <a:r>
              <a:rPr lang="vi-VN" sz="5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 chính </a:t>
            </a:r>
            <a:r>
              <a:rPr lang="vi-VN" sz="5400" b="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tả</a:t>
            </a:r>
            <a:r>
              <a:rPr lang="vi-VN" sz="5400" b="1"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54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uy</a:t>
            </a: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nghi</a:t>
            </a:r>
            <a:endParaRPr lang="en-US" sz="5400" b="1" u="sng" dirty="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-xanh r</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a:t>
            </a:r>
          </a:p>
          <a:p>
            <a:pPr algn="ctr"/>
            <a:r>
              <a:rPr lang="en-US" sz="5400" b="1">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a:t>
            </a:r>
            <a:r>
              <a:rPr lang="en-US" sz="5400" b="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át</a:t>
            </a:r>
            <a:r>
              <a:rPr lang="en-US" sz="5400" b="1">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dậy</a:t>
            </a:r>
            <a:endPar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ùi</a:t>
            </a: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hương</a:t>
            </a:r>
            <a:endParaRPr lang="en-US" sz="5400" b="1" dirty="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5400" b="1" smtClean="0">
                <a:solidFill>
                  <a:srgbClr val="000099"/>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-xanh th</a:t>
            </a:r>
            <a:r>
              <a:rPr lang="en-US" sz="5400" b="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ẳm</a:t>
            </a:r>
            <a:endParaRPr lang="en-US" sz="5400" b="1"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135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p:cTn id="12"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4">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p:cTn id="1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4">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p:cTn id="22"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4">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p:cTn id="27"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4">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p:cTn id="3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ownload hình nền màu hồng cute dễ thương tại thongtinz"/>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1148" y="-42621"/>
            <a:ext cx="9196552" cy="690062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7655" y="36786"/>
            <a:ext cx="8839200" cy="6740307"/>
          </a:xfrm>
          <a:prstGeom prst="rect">
            <a:avLst/>
          </a:prstGeom>
        </p:spPr>
        <p:txBody>
          <a:bodyPr wrap="square">
            <a:spAutoFit/>
          </a:bodyPr>
          <a:lstStyle/>
          <a:p>
            <a:pPr algn="ct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Thứ</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ba</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ngày</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4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tháng</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1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năm</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2022</a:t>
            </a:r>
          </a:p>
          <a:p>
            <a:pPr algn="ct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Chính</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tả</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3600"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Rừng</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cây</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trong</a:t>
            </a:r>
            <a:r>
              <a:rPr lang="en-US" sz="44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nắng</a:t>
            </a:r>
            <a:r>
              <a:rPr lang="en-US" sz="36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p>
          <a:p>
            <a:pPr algn="just"/>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Trong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ánh</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mặt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vàng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rừng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khô</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hiện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với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tất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cả</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vẻ</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uy</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nghi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tráng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lệ</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thân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cây</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tràm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vươn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thẳng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như</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những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cây</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nến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khổng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lồ</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Từ</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trong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biển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lá</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xanh</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rờn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ngát</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dậy</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một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mùi</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hương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lá</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tràm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bị</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hun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nóng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dưới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mặt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Tiếng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chim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không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ngớt</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vang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xa</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vọng</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mãi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lên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trời</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cao</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xanh</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thẳm</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Theo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Đoàn</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600" b="1" dirty="0" err="1" smtClean="0">
                <a:effectLst>
                  <a:outerShdw blurRad="38100" dist="38100" dir="2700000" algn="tl">
                    <a:srgbClr val="000000">
                      <a:alpha val="43137"/>
                    </a:srgbClr>
                  </a:outerShdw>
                </a:effectLst>
                <a:latin typeface="Times New Roman" pitchFamily="18" charset="0"/>
                <a:cs typeface="Times New Roman" pitchFamily="18" charset="0"/>
              </a:rPr>
              <a:t>Giỏi</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04912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0" y="0"/>
            <a:ext cx="8229600" cy="6858000"/>
          </a:xfrm>
        </p:spPr>
        <p:txBody>
          <a:bodyPr/>
          <a:lstStyle/>
          <a:p>
            <a:pPr eaLnBrk="1" hangingPunct="1"/>
            <a:endParaRPr lang="en-US" smtClean="0"/>
          </a:p>
        </p:txBody>
      </p:sp>
      <p:pic>
        <p:nvPicPr>
          <p:cNvPr id="21507" name="Picture 12" descr="MISSYO~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1" name="WordArt 13"/>
          <p:cNvSpPr>
            <a:spLocks noChangeArrowheads="1" noChangeShapeType="1" noTextEdit="1"/>
          </p:cNvSpPr>
          <p:nvPr/>
        </p:nvSpPr>
        <p:spPr bwMode="auto">
          <a:xfrm rot="344052">
            <a:off x="914399" y="3560164"/>
            <a:ext cx="7315200" cy="2270125"/>
          </a:xfrm>
          <a:prstGeom prst="rect">
            <a:avLst/>
          </a:prstGeom>
        </p:spPr>
        <p:txBody>
          <a:bodyPr wrap="none" fromWordArt="1">
            <a:prstTxWarp prst="textSlantUp">
              <a:avLst>
                <a:gd name="adj" fmla="val 32056"/>
              </a:avLst>
            </a:prstTxWarp>
          </a:bodyPr>
          <a:lstStyle/>
          <a:p>
            <a:pPr algn="ct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Chúc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các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thầy</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cô</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và</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các</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em</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vui</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 </a:t>
            </a:r>
            <a:r>
              <a:rPr lang="en-US" sz="3600" kern="10" dirty="0" err="1">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vẻ</a:t>
            </a:r>
            <a:r>
              <a:rPr lang="en-US" sz="3600" kern="10" dirty="0">
                <a:ln w="9525">
                  <a:solidFill>
                    <a:srgbClr val="CC99FF"/>
                  </a:solidFill>
                  <a:round/>
                  <a:headEnd/>
                  <a:tailEnd/>
                </a:ln>
                <a:gradFill rotWithShape="1">
                  <a:gsLst>
                    <a:gs pos="0">
                      <a:srgbClr val="6600CC"/>
                    </a:gs>
                    <a:gs pos="100000">
                      <a:srgbClr val="CC00CC"/>
                    </a:gs>
                  </a:gsLst>
                  <a:lin ang="5040000" scaled="1"/>
                </a:gra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a:t>
            </a:r>
          </a:p>
        </p:txBody>
      </p:sp>
      <p:pic>
        <p:nvPicPr>
          <p:cNvPr id="63502" name="Picture 14" descr="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19400"/>
            <a:ext cx="1962150" cy="169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1471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path" presetSubtype="0" accel="50000" decel="50000" fill="hold" nodeType="clickEffect">
                                  <p:stCondLst>
                                    <p:cond delay="0"/>
                                  </p:stCondLst>
                                  <p:childTnLst>
                                    <p:animMotion origin="layout" path="M 0.06719 -0.06621 C 0.08385 -0.0669 0.14253 -0.08033 0.1625 -0.08612 C 0.29097 -0.12269 0.41354 -0.21806 0.4033 -0.275 C 0.40903 -0.24653 0.47917 -0.23681 0.54114 -0.25394 C 0.60746 -0.27292 0.66406 -0.31945 0.6592 -0.34815 C 0.66285 -0.33403 0.69792 -0.32894 0.73142 -0.33866 C 0.76354 -0.34792 0.79427 -0.37153 0.79097 -0.38565 C 0.79305 -0.37894 0.81076 -0.37639 0.82708 -0.38102 C 0.84201 -0.38588 0.85989 -0.39862 0.85694 -0.40533 C 0.85903 -0.40163 0.86771 -0.40024 0.87552 -0.40232 C 0.87969 -0.40348 0.89132 -0.41065 0.89097 -0.41459 C 0.89132 -0.4125 0.8967 -0.4125 0.89982 -0.41343 C 0.90104 -0.41297 0.90798 -0.4176 0.90816 -0.41968 C 0.90833 -0.41899 0.90798 -0.4176 0.91198 -0.41899 C 0.91267 -0.41945 0.91649 -0.42107 0.91528 -0.42176 C 0.91649 -0.42153 0.91528 -0.42061 0.91667 -0.42061 C 0.92083 -0.422 0.92066 -0.42223 0.92031 -0.42269 C 0.92535 -0.42408 0.92535 -0.42385 0.92552 -0.42338 C 0.92951 -0.42454 0.92847 -0.42385 0.92882 -0.42524 " pathEditMode="relative" rAng="10072746" ptsTypes="fffffffffffffffffff">
                                      <p:cBhvr>
                                        <p:cTn id="6" dur="5000" fill="hold"/>
                                        <p:tgtEl>
                                          <p:spTgt spid="63502"/>
                                        </p:tgtEl>
                                        <p:attrNameLst>
                                          <p:attrName>ppt_x</p:attrName>
                                          <p:attrName>ppt_y</p:attrName>
                                        </p:attrNameLst>
                                      </p:cBhvr>
                                      <p:rCtr x="43160" y="-17616"/>
                                    </p:animMotion>
                                  </p:childTnLst>
                                </p:cTn>
                              </p:par>
                              <p:par>
                                <p:cTn id="7" presetID="56" presetClass="path" presetSubtype="0" accel="50000" decel="50000" fill="hold" grpId="0" nodeType="withEffect">
                                  <p:stCondLst>
                                    <p:cond delay="0"/>
                                  </p:stCondLst>
                                  <p:childTnLst>
                                    <p:animMotion origin="layout" path="M 0.36667 -0.03449 L 1.00833 -0.49005 " pathEditMode="relative" rAng="0" ptsTypes="AA">
                                      <p:cBhvr>
                                        <p:cTn id="8" dur="5000" fill="hold"/>
                                        <p:tgtEl>
                                          <p:spTgt spid="63501"/>
                                        </p:tgtEl>
                                        <p:attrNameLst>
                                          <p:attrName>ppt_x</p:attrName>
                                          <p:attrName>ppt_y</p:attrName>
                                        </p:attrNameLst>
                                      </p:cBhvr>
                                      <p:rCtr x="32083" y="-22778"/>
                                    </p:animMotion>
                                  </p:childTnLst>
                                </p:cTn>
                              </p:par>
                              <p:par>
                                <p:cTn id="9" presetID="22" presetClass="emph" presetSubtype="0" repeatCount="indefinite" fill="hold" grpId="1" nodeType="withEffect">
                                  <p:stCondLst>
                                    <p:cond delay="0"/>
                                  </p:stCondLst>
                                  <p:childTnLst>
                                    <p:animClr clrSpc="hsl" dir="cw">
                                      <p:cBhvr override="childStyle">
                                        <p:cTn id="10" dur="500" fill="hold"/>
                                        <p:tgtEl>
                                          <p:spTgt spid="63501"/>
                                        </p:tgtEl>
                                        <p:attrNameLst>
                                          <p:attrName>style.color</p:attrName>
                                        </p:attrNameLst>
                                      </p:cBhvr>
                                      <p:by>
                                        <p:hsl h="-7200000" s="0" l="0"/>
                                      </p:by>
                                    </p:animClr>
                                    <p:animClr clrSpc="hsl" dir="cw">
                                      <p:cBhvr>
                                        <p:cTn id="11" dur="500" fill="hold"/>
                                        <p:tgtEl>
                                          <p:spTgt spid="63501"/>
                                        </p:tgtEl>
                                        <p:attrNameLst>
                                          <p:attrName>fillcolor</p:attrName>
                                        </p:attrNameLst>
                                      </p:cBhvr>
                                      <p:by>
                                        <p:hsl h="-7200000" s="0" l="0"/>
                                      </p:by>
                                    </p:animClr>
                                    <p:animClr clrSpc="hsl" dir="cw">
                                      <p:cBhvr>
                                        <p:cTn id="12" dur="500" fill="hold"/>
                                        <p:tgtEl>
                                          <p:spTgt spid="63501"/>
                                        </p:tgtEl>
                                        <p:attrNameLst>
                                          <p:attrName>stroke.color</p:attrName>
                                        </p:attrNameLst>
                                      </p:cBhvr>
                                      <p:by>
                                        <p:hsl h="-7200000" s="0" l="0"/>
                                      </p:by>
                                    </p:animClr>
                                    <p:set>
                                      <p:cBhvr>
                                        <p:cTn id="13" dur="500" fill="hold"/>
                                        <p:tgtEl>
                                          <p:spTgt spid="635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1" grpId="0" animBg="1"/>
      <p:bldP spid="6350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7"/>
          <p:cNvGraphicFramePr>
            <a:graphicFrameLocks noChangeAspect="1"/>
          </p:cNvGraphicFramePr>
          <p:nvPr/>
        </p:nvGraphicFramePr>
        <p:xfrm>
          <a:off x="7110413" y="5026025"/>
          <a:ext cx="2033587" cy="1831975"/>
        </p:xfrm>
        <a:graphic>
          <a:graphicData uri="http://schemas.openxmlformats.org/presentationml/2006/ole">
            <mc:AlternateContent xmlns:mc="http://schemas.openxmlformats.org/markup-compatibility/2006">
              <mc:Choice xmlns:v="urn:schemas-microsoft-com:vml" Requires="v">
                <p:oleObj spid="_x0000_s1031" name="Clip" r:id="rId3" imgW="1999793" imgH="1831543" progId="MS_ClipArt_Gallery.2">
                  <p:embed/>
                </p:oleObj>
              </mc:Choice>
              <mc:Fallback>
                <p:oleObj name="Clip" r:id="rId3" imgW="1999793" imgH="1831543"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0413" y="5026025"/>
                        <a:ext cx="2033587" cy="183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9" name="Rectangle 2"/>
          <p:cNvSpPr>
            <a:spLocks noChangeArrowheads="1"/>
          </p:cNvSpPr>
          <p:nvPr/>
        </p:nvSpPr>
        <p:spPr bwMode="auto">
          <a:xfrm>
            <a:off x="381000" y="1034932"/>
            <a:ext cx="84248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a:latin typeface="Times New Roman" panose="02020603050405020304" pitchFamily="18" charset="0"/>
                <a:cs typeface="Times New Roman" panose="02020603050405020304" pitchFamily="18" charset="0"/>
              </a:rPr>
              <a:t>Thứ</a:t>
            </a:r>
            <a:r>
              <a:rPr lang="en-US" altLang="en-US" sz="3600" b="1" dirty="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ba</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ngày</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4 </a:t>
            </a:r>
            <a:r>
              <a:rPr lang="en-US" altLang="en-US" sz="3600" b="1" dirty="0" err="1">
                <a:latin typeface="Times New Roman" panose="02020603050405020304" pitchFamily="18" charset="0"/>
                <a:cs typeface="Times New Roman" panose="02020603050405020304" pitchFamily="18" charset="0"/>
              </a:rPr>
              <a:t>tháng</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1 </a:t>
            </a:r>
            <a:r>
              <a:rPr lang="en-US" altLang="en-US" sz="3600" b="1" dirty="0" err="1">
                <a:latin typeface="Times New Roman" panose="02020603050405020304" pitchFamily="18" charset="0"/>
                <a:cs typeface="Times New Roman" panose="02020603050405020304" pitchFamily="18" charset="0"/>
              </a:rPr>
              <a:t>năm</a:t>
            </a: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2022</a:t>
            </a: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smtClean="0">
                <a:latin typeface="Times New Roman" panose="02020603050405020304" pitchFamily="18" charset="0"/>
                <a:cs typeface="Times New Roman" panose="02020603050405020304" pitchFamily="18" charset="0"/>
              </a:rPr>
              <a:t>Tiếng</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Việt</a:t>
            </a:r>
            <a:endParaRPr lang="en-US" altLang="en-US" sz="3600" b="1" dirty="0" smtClean="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err="1" smtClean="0">
                <a:latin typeface="Times New Roman" panose="02020603050405020304" pitchFamily="18" charset="0"/>
                <a:cs typeface="Times New Roman" panose="02020603050405020304" pitchFamily="18" charset="0"/>
              </a:rPr>
              <a:t>Ôn</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tập</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cuối</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học</a:t>
            </a:r>
            <a:r>
              <a:rPr lang="en-US" altLang="en-US" sz="3600" b="1" dirty="0" smtClean="0">
                <a:latin typeface="Times New Roman" panose="02020603050405020304" pitchFamily="18" charset="0"/>
                <a:cs typeface="Times New Roman" panose="02020603050405020304" pitchFamily="18" charset="0"/>
              </a:rPr>
              <a:t> </a:t>
            </a:r>
            <a:r>
              <a:rPr lang="en-US" altLang="en-US" sz="3600" b="1" dirty="0" err="1" smtClean="0">
                <a:latin typeface="Times New Roman" panose="02020603050405020304" pitchFamily="18" charset="0"/>
                <a:cs typeface="Times New Roman" panose="02020603050405020304" pitchFamily="18" charset="0"/>
              </a:rPr>
              <a:t>kì</a:t>
            </a:r>
            <a:r>
              <a:rPr lang="en-US" altLang="en-US" sz="3600" b="1" dirty="0" smtClean="0">
                <a:latin typeface="Times New Roman" panose="02020603050405020304" pitchFamily="18" charset="0"/>
                <a:cs typeface="Times New Roman" panose="02020603050405020304" pitchFamily="18" charset="0"/>
              </a:rPr>
              <a:t> I (</a:t>
            </a:r>
            <a:r>
              <a:rPr lang="en-US" altLang="en-US" sz="3600" b="1" dirty="0" err="1" smtClean="0">
                <a:latin typeface="Times New Roman" panose="02020603050405020304" pitchFamily="18" charset="0"/>
                <a:cs typeface="Times New Roman" panose="02020603050405020304" pitchFamily="18" charset="0"/>
              </a:rPr>
              <a:t>tiết</a:t>
            </a:r>
            <a:r>
              <a:rPr lang="en-US" altLang="en-US" sz="3600" b="1" dirty="0" smtClean="0">
                <a:latin typeface="Times New Roman" panose="02020603050405020304" pitchFamily="18" charset="0"/>
                <a:cs typeface="Times New Roman" panose="02020603050405020304" pitchFamily="18" charset="0"/>
              </a:rPr>
              <a:t> 1 + 2)</a:t>
            </a:r>
          </a:p>
          <a:p>
            <a:pPr algn="ctr" eaLnBrk="1" hangingPunct="1">
              <a:spcBef>
                <a:spcPct val="0"/>
              </a:spcBef>
              <a:buFontTx/>
              <a:buNone/>
            </a:pPr>
            <a:endParaRPr lang="en-US" altLang="en-US" sz="3600" b="1" dirty="0" smtClean="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3600" b="1" dirty="0" smtClean="0">
                <a:latin typeface="Times New Roman" panose="02020603050405020304" pitchFamily="18" charset="0"/>
                <a:cs typeface="Times New Roman" panose="02020603050405020304" pitchFamily="18" charset="0"/>
              </a:rPr>
              <a:t> </a:t>
            </a:r>
            <a:endParaRPr lang="en-US" altLang="en-US" sz="3600" b="1" dirty="0">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3600" b="1" dirty="0">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2971800" y="1719263"/>
            <a:ext cx="6065838" cy="258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dirty="0" smtClean="0">
                <a:solidFill>
                  <a:srgbClr val="FF0000"/>
                </a:solidFill>
                <a:latin typeface="Times New Roman" panose="02020603050405020304" pitchFamily="18" charset="0"/>
                <a:cs typeface="Times New Roman" panose="02020603050405020304" pitchFamily="18" charset="0"/>
              </a:rPr>
              <a:t> </a:t>
            </a:r>
            <a:endParaRPr lang="en-US" altLang="en-US" sz="3600" b="1" dirty="0">
              <a:solidFill>
                <a:srgbClr val="FF0000"/>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endParaRPr lang="en-US" altLang="en-US" sz="2800" b="1" dirty="0">
              <a:solidFill>
                <a:srgbClr val="0000CC"/>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p>
          <a:p>
            <a:pPr algn="ctr" eaLnBrk="1" hangingPunct="1">
              <a:spcBef>
                <a:spcPct val="5000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921305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fade">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hinh nen 10"/>
          <p:cNvPicPr>
            <a:picLocks noChangeAspect="1" noChangeArrowheads="1"/>
          </p:cNvPicPr>
          <p:nvPr/>
        </p:nvPicPr>
        <p:blipFill>
          <a:blip r:embed="rId2">
            <a:lum bright="24000"/>
          </a:blip>
          <a:srcRect/>
          <a:stretch>
            <a:fillRect/>
          </a:stretch>
        </p:blipFill>
        <p:spPr bwMode="auto">
          <a:xfrm>
            <a:off x="-304800" y="-228600"/>
            <a:ext cx="9753600" cy="7315201"/>
          </a:xfrm>
          <a:prstGeom prst="rect">
            <a:avLst/>
          </a:prstGeom>
          <a:noFill/>
          <a:ln w="9525">
            <a:noFill/>
            <a:miter lim="800000"/>
            <a:headEnd/>
            <a:tailEnd/>
          </a:ln>
        </p:spPr>
      </p:pic>
      <p:sp>
        <p:nvSpPr>
          <p:cNvPr id="8195" name="Oval 33">
            <a:hlinkClick r:id="" action="ppaction://noaction"/>
          </p:cNvPr>
          <p:cNvSpPr>
            <a:spLocks noChangeArrowheads="1"/>
          </p:cNvSpPr>
          <p:nvPr/>
        </p:nvSpPr>
        <p:spPr bwMode="auto">
          <a:xfrm rot="1057462">
            <a:off x="6083300" y="1468438"/>
            <a:ext cx="936625" cy="1582737"/>
          </a:xfrm>
          <a:prstGeom prst="ellipse">
            <a:avLst/>
          </a:prstGeom>
          <a:gradFill rotWithShape="1">
            <a:gsLst>
              <a:gs pos="0">
                <a:srgbClr val="F97F49"/>
              </a:gs>
              <a:gs pos="100000">
                <a:schemeClr val="bg1"/>
              </a:gs>
            </a:gsLst>
            <a:lin ang="5400000" scaled="1"/>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8</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6" name="Freeform 34"/>
          <p:cNvSpPr>
            <a:spLocks/>
          </p:cNvSpPr>
          <p:nvPr/>
        </p:nvSpPr>
        <p:spPr bwMode="auto">
          <a:xfrm rot="1057462">
            <a:off x="4933950" y="2806700"/>
            <a:ext cx="781050" cy="42957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197" name="AutoShape 35"/>
          <p:cNvSpPr>
            <a:spLocks noChangeArrowheads="1"/>
          </p:cNvSpPr>
          <p:nvPr/>
        </p:nvSpPr>
        <p:spPr bwMode="auto">
          <a:xfrm rot="1057462">
            <a:off x="6173788" y="2998788"/>
            <a:ext cx="144462" cy="215900"/>
          </a:xfrm>
          <a:prstGeom prst="flowChartCollate">
            <a:avLst/>
          </a:prstGeom>
          <a:gradFill rotWithShape="1">
            <a:gsLst>
              <a:gs pos="0">
                <a:srgbClr val="F97F49"/>
              </a:gs>
              <a:gs pos="100000">
                <a:schemeClr val="bg1"/>
              </a:gs>
            </a:gsLst>
            <a:lin ang="5400000" scaled="1"/>
          </a:gra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198" name="Oval 4">
            <a:hlinkClick r:id="rId3" action="ppaction://hlinksldjump"/>
          </p:cNvPr>
          <p:cNvSpPr>
            <a:spLocks noChangeArrowheads="1"/>
          </p:cNvSpPr>
          <p:nvPr/>
        </p:nvSpPr>
        <p:spPr bwMode="auto">
          <a:xfrm rot="800344">
            <a:off x="5100638" y="17240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7</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9" name="Freeform 5"/>
          <p:cNvSpPr>
            <a:spLocks/>
          </p:cNvSpPr>
          <p:nvPr/>
        </p:nvSpPr>
        <p:spPr bwMode="auto">
          <a:xfrm rot="800344">
            <a:off x="4578350" y="31940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0" name="AutoShape 6"/>
          <p:cNvSpPr>
            <a:spLocks noChangeArrowheads="1"/>
          </p:cNvSpPr>
          <p:nvPr/>
        </p:nvSpPr>
        <p:spPr bwMode="auto">
          <a:xfrm rot="800344">
            <a:off x="5254625" y="327342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1" name="Oval 9">
            <a:hlinkClick r:id="" action="ppaction://noaction"/>
          </p:cNvPr>
          <p:cNvSpPr>
            <a:spLocks noChangeArrowheads="1"/>
          </p:cNvSpPr>
          <p:nvPr/>
        </p:nvSpPr>
        <p:spPr bwMode="auto">
          <a:xfrm rot="1198510">
            <a:off x="5500688" y="3146425"/>
            <a:ext cx="936625" cy="1582738"/>
          </a:xfrm>
          <a:prstGeom prst="ellipse">
            <a:avLst/>
          </a:prstGeom>
          <a:solidFill>
            <a:srgbClr val="FFFF66"/>
          </a:solidFill>
          <a:ln w="9525">
            <a:solidFill>
              <a:schemeClr val="tx1"/>
            </a:solidFill>
            <a:round/>
            <a:headEnd/>
            <a:tailEnd/>
          </a:ln>
        </p:spPr>
        <p:txBody>
          <a:bodyPr wrap="none" anchor="ctr"/>
          <a:lstStyle/>
          <a:p>
            <a:pPr algn="ctr"/>
            <a:r>
              <a:rPr lang="en-US" sz="5400" b="1" dirty="0">
                <a:solidFill>
                  <a:srgbClr val="000099"/>
                </a:solidFill>
                <a:latin typeface="Times New Roman" panose="02020603050405020304" pitchFamily="18" charset="0"/>
                <a:cs typeface="Times New Roman" panose="02020603050405020304" pitchFamily="18" charset="0"/>
              </a:rPr>
              <a:t>11</a:t>
            </a:r>
            <a:endParaRPr lang="vi-VN" sz="5400" b="1" dirty="0">
              <a:solidFill>
                <a:srgbClr val="000099"/>
              </a:solidFill>
              <a:latin typeface="Times New Roman" panose="02020603050405020304" pitchFamily="18" charset="0"/>
              <a:cs typeface="Times New Roman" panose="02020603050405020304" pitchFamily="18" charset="0"/>
            </a:endParaRPr>
          </a:p>
        </p:txBody>
      </p:sp>
      <p:sp>
        <p:nvSpPr>
          <p:cNvPr id="8202" name="Freeform 10"/>
          <p:cNvSpPr>
            <a:spLocks/>
          </p:cNvSpPr>
          <p:nvPr/>
        </p:nvSpPr>
        <p:spPr bwMode="auto">
          <a:xfrm rot="1198510">
            <a:off x="4711700" y="45148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3" name="AutoShape 11"/>
          <p:cNvSpPr>
            <a:spLocks noChangeArrowheads="1"/>
          </p:cNvSpPr>
          <p:nvPr/>
        </p:nvSpPr>
        <p:spPr bwMode="auto">
          <a:xfrm rot="1198510">
            <a:off x="5556250" y="466407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4" name="Oval 21">
            <a:hlinkClick r:id="rId4" action="ppaction://hlinksldjump"/>
          </p:cNvPr>
          <p:cNvSpPr>
            <a:spLocks noChangeArrowheads="1"/>
          </p:cNvSpPr>
          <p:nvPr/>
        </p:nvSpPr>
        <p:spPr bwMode="auto">
          <a:xfrm>
            <a:off x="3711575" y="1222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2</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5" name="Freeform 22"/>
          <p:cNvSpPr>
            <a:spLocks/>
          </p:cNvSpPr>
          <p:nvPr/>
        </p:nvSpPr>
        <p:spPr bwMode="auto">
          <a:xfrm>
            <a:off x="3748088" y="1704975"/>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6" name="AutoShape 23"/>
          <p:cNvSpPr>
            <a:spLocks noChangeArrowheads="1"/>
          </p:cNvSpPr>
          <p:nvPr/>
        </p:nvSpPr>
        <p:spPr bwMode="auto">
          <a:xfrm>
            <a:off x="4071938" y="17049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121" name="Oval 25">
            <a:hlinkClick r:id="rId5" action="ppaction://hlinksldjump"/>
          </p:cNvPr>
          <p:cNvSpPr>
            <a:spLocks noChangeArrowheads="1"/>
          </p:cNvSpPr>
          <p:nvPr/>
        </p:nvSpPr>
        <p:spPr bwMode="auto">
          <a:xfrm rot="-864877">
            <a:off x="2578100" y="577850"/>
            <a:ext cx="936625" cy="1582738"/>
          </a:xfrm>
          <a:prstGeom prst="ellipse">
            <a:avLst/>
          </a:prstGeom>
          <a:gradFill rotWithShape="1">
            <a:gsLst>
              <a:gs pos="0">
                <a:schemeClr val="bg1"/>
              </a:gs>
              <a:gs pos="100000">
                <a:schemeClr val="bg1">
                  <a:gamma/>
                  <a:shade val="76078"/>
                  <a:invGamma/>
                </a:schemeClr>
              </a:gs>
            </a:gsLst>
            <a:path path="rect">
              <a:fillToRect r="100000" b="100000"/>
            </a:path>
          </a:gradFill>
          <a:ln w="9525">
            <a:solidFill>
              <a:schemeClr val="tx1"/>
            </a:solidFill>
            <a:round/>
            <a:headEnd/>
            <a:tailEnd/>
          </a:ln>
          <a:effectLst/>
        </p:spPr>
        <p:txBody>
          <a:bodyPr wrap="none" anchor="ctr"/>
          <a:lstStyle/>
          <a:p>
            <a:pPr algn="ctr">
              <a:defRPr/>
            </a:pPr>
            <a:r>
              <a:rPr lang="en-US" sz="7200" b="1" dirty="0">
                <a:solidFill>
                  <a:schemeClr val="accent2"/>
                </a:solidFill>
                <a:latin typeface="Times New Roman" panose="02020603050405020304" pitchFamily="18" charset="0"/>
                <a:cs typeface="Times New Roman" panose="02020603050405020304" pitchFamily="18" charset="0"/>
              </a:rPr>
              <a:t>1</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8" name="Freeform 26"/>
          <p:cNvSpPr>
            <a:spLocks/>
          </p:cNvSpPr>
          <p:nvPr/>
        </p:nvSpPr>
        <p:spPr bwMode="auto">
          <a:xfrm rot="-864877">
            <a:off x="3230563" y="2133600"/>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9" name="AutoShape 27"/>
          <p:cNvSpPr>
            <a:spLocks noChangeArrowheads="1"/>
          </p:cNvSpPr>
          <p:nvPr/>
        </p:nvSpPr>
        <p:spPr bwMode="auto">
          <a:xfrm rot="-864877">
            <a:off x="3162300" y="214153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0" name="Oval 29">
            <a:hlinkClick r:id="rId6" action="ppaction://hlinksldjump"/>
          </p:cNvPr>
          <p:cNvSpPr>
            <a:spLocks noChangeArrowheads="1"/>
          </p:cNvSpPr>
          <p:nvPr/>
        </p:nvSpPr>
        <p:spPr bwMode="auto">
          <a:xfrm>
            <a:off x="4791075" y="311150"/>
            <a:ext cx="936625" cy="1582738"/>
          </a:xfrm>
          <a:prstGeom prst="ellipse">
            <a:avLst/>
          </a:prstGeom>
          <a:solidFill>
            <a:srgbClr val="FF00FF"/>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3</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1" name="Freeform 30"/>
          <p:cNvSpPr>
            <a:spLocks/>
          </p:cNvSpPr>
          <p:nvPr/>
        </p:nvSpPr>
        <p:spPr bwMode="auto">
          <a:xfrm>
            <a:off x="4827588" y="18938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2" name="AutoShape 31"/>
          <p:cNvSpPr>
            <a:spLocks noChangeArrowheads="1"/>
          </p:cNvSpPr>
          <p:nvPr/>
        </p:nvSpPr>
        <p:spPr bwMode="auto">
          <a:xfrm>
            <a:off x="5151438" y="18938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3" name="Oval 45">
            <a:hlinkClick r:id="rId7" action="ppaction://hlinksldjump"/>
          </p:cNvPr>
          <p:cNvSpPr>
            <a:spLocks noChangeArrowheads="1"/>
          </p:cNvSpPr>
          <p:nvPr/>
        </p:nvSpPr>
        <p:spPr bwMode="auto">
          <a:xfrm>
            <a:off x="4143375" y="1606550"/>
            <a:ext cx="936625" cy="1582738"/>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6</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14" name="Freeform 46"/>
          <p:cNvSpPr>
            <a:spLocks/>
          </p:cNvSpPr>
          <p:nvPr/>
        </p:nvSpPr>
        <p:spPr bwMode="auto">
          <a:xfrm>
            <a:off x="4179888" y="31892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5" name="AutoShape 47"/>
          <p:cNvSpPr>
            <a:spLocks noChangeArrowheads="1"/>
          </p:cNvSpPr>
          <p:nvPr/>
        </p:nvSpPr>
        <p:spPr bwMode="auto">
          <a:xfrm>
            <a:off x="4503738" y="31892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6" name="Oval 49">
            <a:hlinkClick r:id="rId8" action="ppaction://hlinksldjump"/>
          </p:cNvPr>
          <p:cNvSpPr>
            <a:spLocks noChangeArrowheads="1"/>
          </p:cNvSpPr>
          <p:nvPr/>
        </p:nvSpPr>
        <p:spPr bwMode="auto">
          <a:xfrm rot="-539169">
            <a:off x="3379788" y="1843088"/>
            <a:ext cx="936625" cy="1582737"/>
          </a:xfrm>
          <a:prstGeom prst="ellipse">
            <a:avLst/>
          </a:prstGeom>
          <a:solidFill>
            <a:srgbClr val="00FF99"/>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5</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7" name="Freeform 50"/>
          <p:cNvSpPr>
            <a:spLocks/>
          </p:cNvSpPr>
          <p:nvPr/>
        </p:nvSpPr>
        <p:spPr bwMode="auto">
          <a:xfrm rot="-539169">
            <a:off x="3800475" y="342741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8" name="AutoShape 51"/>
          <p:cNvSpPr>
            <a:spLocks noChangeArrowheads="1"/>
          </p:cNvSpPr>
          <p:nvPr/>
        </p:nvSpPr>
        <p:spPr bwMode="auto">
          <a:xfrm rot="-539169">
            <a:off x="3879850" y="342106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9" name="Oval 53">
            <a:hlinkClick r:id="rId6" action="ppaction://hlinksldjump"/>
          </p:cNvPr>
          <p:cNvSpPr>
            <a:spLocks noChangeArrowheads="1"/>
          </p:cNvSpPr>
          <p:nvPr/>
        </p:nvSpPr>
        <p:spPr bwMode="auto">
          <a:xfrm rot="-1165290">
            <a:off x="2368550" y="19891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4</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20" name="Freeform 54"/>
          <p:cNvSpPr>
            <a:spLocks/>
          </p:cNvSpPr>
          <p:nvPr/>
        </p:nvSpPr>
        <p:spPr bwMode="auto">
          <a:xfrm rot="-1165290">
            <a:off x="3228975" y="34972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1" name="AutoShape 55"/>
          <p:cNvSpPr>
            <a:spLocks noChangeArrowheads="1"/>
          </p:cNvSpPr>
          <p:nvPr/>
        </p:nvSpPr>
        <p:spPr bwMode="auto">
          <a:xfrm rot="-1165290">
            <a:off x="3028950" y="35321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2" name="Oval 41">
            <a:hlinkClick r:id="" action="ppaction://noaction"/>
          </p:cNvPr>
          <p:cNvSpPr>
            <a:spLocks noChangeArrowheads="1"/>
          </p:cNvSpPr>
          <p:nvPr/>
        </p:nvSpPr>
        <p:spPr bwMode="auto">
          <a:xfrm rot="632288">
            <a:off x="4516438" y="3074988"/>
            <a:ext cx="936625" cy="1582737"/>
          </a:xfrm>
          <a:prstGeom prst="ellipse">
            <a:avLst/>
          </a:prstGeom>
          <a:solidFill>
            <a:srgbClr val="00B0F0"/>
          </a:solidFill>
          <a:ln w="9525">
            <a:solidFill>
              <a:schemeClr val="tx1"/>
            </a:solidFill>
            <a:round/>
            <a:headEnd/>
            <a:tailEnd/>
          </a:ln>
        </p:spPr>
        <p:txBody>
          <a:bodyPr wrap="none" anchor="ctr"/>
          <a:lstStyle/>
          <a:p>
            <a:pPr algn="ctr"/>
            <a:r>
              <a:rPr lang="en-US" sz="6600" b="1" dirty="0">
                <a:solidFill>
                  <a:schemeClr val="accent2"/>
                </a:solidFill>
                <a:latin typeface="Times New Roman" panose="02020603050405020304" pitchFamily="18" charset="0"/>
                <a:cs typeface="Times New Roman" panose="02020603050405020304" pitchFamily="18" charset="0"/>
              </a:rPr>
              <a:t>10</a:t>
            </a:r>
            <a:endParaRPr lang="vi-VN" sz="6600" b="1" dirty="0">
              <a:solidFill>
                <a:schemeClr val="accent2"/>
              </a:solidFill>
              <a:latin typeface="Times New Roman" panose="02020603050405020304" pitchFamily="18" charset="0"/>
              <a:cs typeface="Times New Roman" panose="02020603050405020304" pitchFamily="18" charset="0"/>
            </a:endParaRPr>
          </a:p>
        </p:txBody>
      </p:sp>
      <p:sp>
        <p:nvSpPr>
          <p:cNvPr id="8223" name="Freeform 42"/>
          <p:cNvSpPr>
            <a:spLocks/>
          </p:cNvSpPr>
          <p:nvPr/>
        </p:nvSpPr>
        <p:spPr bwMode="auto">
          <a:xfrm rot="632288">
            <a:off x="4108450" y="4579938"/>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4" name="AutoShape 43"/>
          <p:cNvSpPr>
            <a:spLocks noChangeArrowheads="1"/>
          </p:cNvSpPr>
          <p:nvPr/>
        </p:nvSpPr>
        <p:spPr bwMode="auto">
          <a:xfrm rot="632288">
            <a:off x="4713288" y="46370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5" name="Oval 13">
            <a:hlinkClick r:id="" action="ppaction://noaction"/>
          </p:cNvPr>
          <p:cNvSpPr>
            <a:spLocks noChangeArrowheads="1"/>
          </p:cNvSpPr>
          <p:nvPr/>
        </p:nvSpPr>
        <p:spPr bwMode="auto">
          <a:xfrm rot="-672914">
            <a:off x="3244850" y="3294063"/>
            <a:ext cx="936625" cy="1582737"/>
          </a:xfrm>
          <a:prstGeom prst="ellipse">
            <a:avLst/>
          </a:prstGeom>
          <a:gradFill rotWithShape="1">
            <a:gsLst>
              <a:gs pos="0">
                <a:srgbClr val="FF0000"/>
              </a:gs>
              <a:gs pos="100000">
                <a:srgbClr val="920000"/>
              </a:gs>
            </a:gsLst>
            <a:path path="rect">
              <a:fillToRect r="100000" b="100000"/>
            </a:path>
          </a:gradFill>
          <a:ln w="9525">
            <a:solidFill>
              <a:schemeClr val="tx1"/>
            </a:solidFill>
            <a:round/>
            <a:headEnd/>
            <a:tailEnd/>
          </a:ln>
        </p:spPr>
        <p:txBody>
          <a:bodyPr wrap="none" anchor="ctr"/>
          <a:lstStyle/>
          <a:p>
            <a:pPr algn="ctr"/>
            <a:r>
              <a:rPr lang="en-US" sz="7200" b="1">
                <a:solidFill>
                  <a:schemeClr val="accent2"/>
                </a:solidFill>
                <a:latin typeface="Times New Roman" panose="02020603050405020304" pitchFamily="18" charset="0"/>
                <a:cs typeface="Times New Roman" panose="02020603050405020304" pitchFamily="18" charset="0"/>
              </a:rPr>
              <a:t>9</a:t>
            </a:r>
            <a:endParaRPr lang="vi-VN" sz="7200" b="1">
              <a:solidFill>
                <a:schemeClr val="accent2"/>
              </a:solidFill>
              <a:latin typeface="Times New Roman" panose="02020603050405020304" pitchFamily="18" charset="0"/>
              <a:cs typeface="Times New Roman" panose="02020603050405020304" pitchFamily="18" charset="0"/>
            </a:endParaRPr>
          </a:p>
        </p:txBody>
      </p:sp>
      <p:sp>
        <p:nvSpPr>
          <p:cNvPr id="8226" name="Freeform 14"/>
          <p:cNvSpPr>
            <a:spLocks/>
          </p:cNvSpPr>
          <p:nvPr/>
        </p:nvSpPr>
        <p:spPr bwMode="auto">
          <a:xfrm rot="-672914">
            <a:off x="3760788" y="4868863"/>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7" name="AutoShape 15"/>
          <p:cNvSpPr>
            <a:spLocks noChangeArrowheads="1"/>
          </p:cNvSpPr>
          <p:nvPr/>
        </p:nvSpPr>
        <p:spPr bwMode="auto">
          <a:xfrm rot="-672914">
            <a:off x="3779838" y="48672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8" name="Oval 37">
            <a:hlinkClick r:id="" action="ppaction://noaction"/>
          </p:cNvPr>
          <p:cNvSpPr>
            <a:spLocks noChangeArrowheads="1"/>
          </p:cNvSpPr>
          <p:nvPr/>
        </p:nvSpPr>
        <p:spPr bwMode="auto">
          <a:xfrm rot="265461">
            <a:off x="4052888" y="40608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4800" b="1" dirty="0">
                <a:solidFill>
                  <a:schemeClr val="accent2"/>
                </a:solidFill>
                <a:latin typeface="Times New Roman" panose="02020603050405020304" pitchFamily="18" charset="0"/>
                <a:cs typeface="Times New Roman" panose="02020603050405020304" pitchFamily="18" charset="0"/>
              </a:rPr>
              <a:t>12</a:t>
            </a:r>
            <a:endParaRPr lang="vi-VN" sz="4800" b="1" dirty="0">
              <a:solidFill>
                <a:schemeClr val="accent2"/>
              </a:solidFill>
              <a:latin typeface="Times New Roman" panose="02020603050405020304" pitchFamily="18" charset="0"/>
              <a:cs typeface="Times New Roman" panose="02020603050405020304" pitchFamily="18" charset="0"/>
            </a:endParaRPr>
          </a:p>
        </p:txBody>
      </p:sp>
      <p:sp>
        <p:nvSpPr>
          <p:cNvPr id="8229" name="AutoShape 39"/>
          <p:cNvSpPr>
            <a:spLocks noChangeArrowheads="1"/>
          </p:cNvSpPr>
          <p:nvPr/>
        </p:nvSpPr>
        <p:spPr bwMode="auto">
          <a:xfrm rot="265461">
            <a:off x="4343400" y="563721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38" name="Oval 37">
            <a:hlinkClick r:id="" action="ppaction://noaction"/>
          </p:cNvPr>
          <p:cNvSpPr>
            <a:spLocks noChangeArrowheads="1"/>
          </p:cNvSpPr>
          <p:nvPr/>
        </p:nvSpPr>
        <p:spPr bwMode="auto">
          <a:xfrm rot="1692273">
            <a:off x="6676477" y="2854587"/>
            <a:ext cx="853501" cy="1521103"/>
          </a:xfrm>
          <a:prstGeom prst="ellipse">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sz="6600" b="1" dirty="0">
                <a:solidFill>
                  <a:srgbClr val="FFFF00"/>
                </a:solidFill>
                <a:latin typeface="Times New Roman" panose="02020603050405020304" pitchFamily="18" charset="0"/>
                <a:cs typeface="Times New Roman" panose="02020603050405020304" pitchFamily="18" charset="0"/>
              </a:rPr>
              <a:t>13</a:t>
            </a:r>
            <a:endParaRPr lang="vi-VN" sz="6600" b="1" dirty="0">
              <a:solidFill>
                <a:srgbClr val="FFFF00"/>
              </a:solidFill>
              <a:latin typeface="Times New Roman" panose="02020603050405020304" pitchFamily="18" charset="0"/>
              <a:cs typeface="Times New Roman" panose="02020603050405020304" pitchFamily="18" charset="0"/>
            </a:endParaRPr>
          </a:p>
        </p:txBody>
      </p:sp>
      <p:sp>
        <p:nvSpPr>
          <p:cNvPr id="39" name="AutoShape 39"/>
          <p:cNvSpPr>
            <a:spLocks noChangeArrowheads="1"/>
          </p:cNvSpPr>
          <p:nvPr/>
        </p:nvSpPr>
        <p:spPr bwMode="auto">
          <a:xfrm rot="265461">
            <a:off x="6637513" y="419625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0" name="Freeform 42"/>
          <p:cNvSpPr>
            <a:spLocks/>
          </p:cNvSpPr>
          <p:nvPr/>
        </p:nvSpPr>
        <p:spPr bwMode="auto">
          <a:xfrm rot="632288">
            <a:off x="5293060" y="4206104"/>
            <a:ext cx="1224879" cy="299842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1" name="Oval 53">
            <a:hlinkClick r:id="" action="ppaction://noaction"/>
          </p:cNvPr>
          <p:cNvSpPr>
            <a:spLocks noChangeArrowheads="1"/>
          </p:cNvSpPr>
          <p:nvPr/>
        </p:nvSpPr>
        <p:spPr bwMode="auto">
          <a:xfrm rot="20389942">
            <a:off x="1609497" y="2266724"/>
            <a:ext cx="936625" cy="1582737"/>
          </a:xfrm>
          <a:prstGeom prst="ellipse">
            <a:avLst/>
          </a:prstGeom>
          <a:solidFill>
            <a:srgbClr val="000099"/>
          </a:solidFill>
          <a:ln w="9525">
            <a:solidFill>
              <a:schemeClr val="tx1"/>
            </a:solidFill>
            <a:round/>
            <a:headEnd/>
            <a:tailEnd/>
          </a:ln>
        </p:spPr>
        <p:txBody>
          <a:bodyPr wrap="none" anchor="ctr"/>
          <a:lstStyle/>
          <a:p>
            <a:pPr algn="ctr"/>
            <a:r>
              <a:rPr lang="en-US" sz="7200" b="1" dirty="0">
                <a:solidFill>
                  <a:srgbClr val="FFFF00"/>
                </a:solidFill>
                <a:latin typeface="Times New Roman" panose="02020603050405020304" pitchFamily="18" charset="0"/>
                <a:cs typeface="Times New Roman" panose="02020603050405020304" pitchFamily="18" charset="0"/>
              </a:rPr>
              <a:t>14</a:t>
            </a:r>
            <a:endParaRPr lang="vi-VN" sz="7200" b="1" dirty="0">
              <a:solidFill>
                <a:srgbClr val="FFFF00"/>
              </a:solidFill>
              <a:latin typeface="Times New Roman" panose="02020603050405020304" pitchFamily="18" charset="0"/>
              <a:cs typeface="Times New Roman" panose="02020603050405020304" pitchFamily="18" charset="0"/>
            </a:endParaRPr>
          </a:p>
        </p:txBody>
      </p:sp>
      <p:sp>
        <p:nvSpPr>
          <p:cNvPr id="42" name="Freeform 54"/>
          <p:cNvSpPr>
            <a:spLocks/>
          </p:cNvSpPr>
          <p:nvPr/>
        </p:nvSpPr>
        <p:spPr bwMode="auto">
          <a:xfrm rot="19295598">
            <a:off x="2972835" y="36496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3" name="AutoShape 55"/>
          <p:cNvSpPr>
            <a:spLocks noChangeArrowheads="1"/>
          </p:cNvSpPr>
          <p:nvPr/>
        </p:nvSpPr>
        <p:spPr bwMode="auto">
          <a:xfrm rot="19295598">
            <a:off x="2261234" y="36845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4" name="Oval 49">
            <a:hlinkClick r:id="" action="ppaction://noaction"/>
          </p:cNvPr>
          <p:cNvSpPr>
            <a:spLocks noChangeArrowheads="1"/>
          </p:cNvSpPr>
          <p:nvPr/>
        </p:nvSpPr>
        <p:spPr bwMode="auto">
          <a:xfrm rot="18865385">
            <a:off x="1794261" y="3644835"/>
            <a:ext cx="936625" cy="1582737"/>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rgbClr val="FF0000"/>
                </a:solidFill>
                <a:latin typeface="Times New Roman" panose="02020603050405020304" pitchFamily="18" charset="0"/>
                <a:cs typeface="Times New Roman" panose="02020603050405020304" pitchFamily="18" charset="0"/>
              </a:rPr>
              <a:t>15</a:t>
            </a:r>
            <a:endParaRPr lang="vi-VN" sz="7200" b="1" dirty="0">
              <a:solidFill>
                <a:srgbClr val="FF0000"/>
              </a:solidFill>
              <a:latin typeface="Times New Roman" panose="02020603050405020304" pitchFamily="18" charset="0"/>
              <a:cs typeface="Times New Roman" panose="02020603050405020304" pitchFamily="18" charset="0"/>
            </a:endParaRPr>
          </a:p>
        </p:txBody>
      </p:sp>
      <p:sp>
        <p:nvSpPr>
          <p:cNvPr id="45" name="AutoShape 55"/>
          <p:cNvSpPr>
            <a:spLocks noChangeArrowheads="1"/>
          </p:cNvSpPr>
          <p:nvPr/>
        </p:nvSpPr>
        <p:spPr bwMode="auto">
          <a:xfrm rot="-1165290">
            <a:off x="2871752" y="4818476"/>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6" name="Oval 45">
            <a:hlinkClick r:id="" action="ppaction://noaction"/>
          </p:cNvPr>
          <p:cNvSpPr>
            <a:spLocks noChangeArrowheads="1"/>
          </p:cNvSpPr>
          <p:nvPr/>
        </p:nvSpPr>
        <p:spPr bwMode="auto">
          <a:xfrm rot="1287110">
            <a:off x="6858000" y="1219200"/>
            <a:ext cx="936625" cy="1582738"/>
          </a:xfrm>
          <a:prstGeom prst="ellipse">
            <a:avLst/>
          </a:prstGeom>
          <a:blipFill>
            <a:blip r:embed="rId9"/>
            <a:tile tx="0" ty="0" sx="100000" sy="100000" flip="none" algn="tl"/>
          </a:blipFill>
          <a:ln w="9525">
            <a:solidFill>
              <a:schemeClr val="tx1"/>
            </a:solidFill>
            <a:round/>
            <a:headEnd/>
            <a:tailEnd/>
          </a:ln>
        </p:spPr>
        <p:txBody>
          <a:bodyPr wrap="none" anchor="ctr"/>
          <a:lstStyle/>
          <a:p>
            <a:pPr algn="ctr"/>
            <a:r>
              <a:rPr lang="en-US" sz="7200" b="1" dirty="0">
                <a:solidFill>
                  <a:srgbClr val="C00000"/>
                </a:solidFill>
                <a:latin typeface="Times New Roman" panose="02020603050405020304" pitchFamily="18" charset="0"/>
                <a:cs typeface="Times New Roman" panose="02020603050405020304" pitchFamily="18" charset="0"/>
              </a:rPr>
              <a:t>16</a:t>
            </a:r>
            <a:endParaRPr lang="vi-VN" sz="7200" b="1" dirty="0">
              <a:solidFill>
                <a:srgbClr val="C00000"/>
              </a:solidFill>
              <a:latin typeface="Times New Roman" panose="02020603050405020304" pitchFamily="18" charset="0"/>
              <a:cs typeface="Times New Roman" panose="02020603050405020304" pitchFamily="18" charset="0"/>
            </a:endParaRPr>
          </a:p>
        </p:txBody>
      </p:sp>
      <p:sp>
        <p:nvSpPr>
          <p:cNvPr id="47" name="Freeform 10"/>
          <p:cNvSpPr>
            <a:spLocks/>
          </p:cNvSpPr>
          <p:nvPr/>
        </p:nvSpPr>
        <p:spPr bwMode="auto">
          <a:xfrm rot="1198510">
            <a:off x="5741289" y="2532262"/>
            <a:ext cx="468313" cy="46053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8" name="AutoShape 11"/>
          <p:cNvSpPr>
            <a:spLocks noChangeArrowheads="1"/>
          </p:cNvSpPr>
          <p:nvPr/>
        </p:nvSpPr>
        <p:spPr bwMode="auto">
          <a:xfrm rot="1198510">
            <a:off x="6890532" y="268518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9" name="Rectangle 48"/>
          <p:cNvSpPr/>
          <p:nvPr/>
        </p:nvSpPr>
        <p:spPr>
          <a:xfrm>
            <a:off x="-76200" y="-152400"/>
            <a:ext cx="3407562" cy="76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000099"/>
                </a:solidFill>
                <a:latin typeface="Times New Roman" panose="02020603050405020304" pitchFamily="18" charset="0"/>
                <a:cs typeface="Times New Roman" panose="02020603050405020304" pitchFamily="18" charset="0"/>
              </a:rPr>
              <a:t>1. </a:t>
            </a:r>
            <a:r>
              <a:rPr lang="en-US" sz="2800" b="1" dirty="0" err="1">
                <a:solidFill>
                  <a:srgbClr val="000099"/>
                </a:solidFill>
                <a:latin typeface="Times New Roman" panose="02020603050405020304" pitchFamily="18" charset="0"/>
                <a:cs typeface="Times New Roman" panose="02020603050405020304" pitchFamily="18" charset="0"/>
              </a:rPr>
              <a:t>Ôn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luyện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tập</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đọc</a:t>
            </a:r>
            <a:endParaRPr lang="en-US" sz="2800" b="1" dirty="0">
              <a:solidFill>
                <a:srgbClr val="000099"/>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98713" y="457200"/>
            <a:ext cx="9010651" cy="5905500"/>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90000"/>
              </a:lnSpc>
              <a:spcBef>
                <a:spcPct val="20000"/>
              </a:spcBef>
              <a:spcAft>
                <a:spcPts val="0"/>
              </a:spcAft>
              <a:buClrTx/>
              <a:buSzTx/>
              <a:buFontTx/>
              <a:buNone/>
              <a:tabLst/>
              <a:defRPr/>
            </a:pPr>
            <a:r>
              <a:rPr kumimoji="0" lang="en-US" sz="3200" b="0" i="0" u="none" strike="noStrike" kern="1200" cap="none" spc="0" normalizeH="0" baseline="0" noProof="0" dirty="0">
                <a:ln>
                  <a:noFill/>
                </a:ln>
                <a:solidFill>
                  <a:schemeClr val="tx1">
                    <a:tint val="75000"/>
                  </a:schemeClr>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Học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sinh</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đọc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bài</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tập</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đọc</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Giọng</a:t>
            </a:r>
            <a:r>
              <a:rPr kumimoji="0" lang="en-US" sz="3600" b="0" i="0"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solidFill>
                  <a:srgbClr val="FF0000"/>
                </a:solidFill>
                <a:effectLst/>
                <a:uLnTx/>
                <a:uFillTx/>
                <a:latin typeface="Times New Roman" panose="02020603050405020304" pitchFamily="18" charset="0"/>
                <a:cs typeface="Times New Roman" panose="02020603050405020304" pitchFamily="18" charset="0"/>
              </a:rPr>
              <a:t>quê</a:t>
            </a:r>
            <a:r>
              <a:rPr kumimoji="0" lang="en-US" sz="3600" b="0" i="0"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solidFill>
                  <a:srgbClr val="FF0000"/>
                </a:solidFill>
                <a:effectLst/>
                <a:uLnTx/>
                <a:uFillTx/>
                <a:latin typeface="Times New Roman" panose="02020603050405020304" pitchFamily="18" charset="0"/>
                <a:cs typeface="Times New Roman" panose="02020603050405020304" pitchFamily="18" charset="0"/>
              </a:rPr>
              <a:t>hương</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trang</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76-77.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Trả</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lời</a:t>
            </a:r>
            <a:r>
              <a:rPr lang="en-US" sz="3600" dirty="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câu</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hỏi</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solidFill>
                  <a:srgbClr val="FF0000"/>
                </a:solidFill>
                <a:effectLst/>
                <a:uLnTx/>
                <a:uFillTx/>
                <a:latin typeface="Times New Roman" panose="02020603050405020304" pitchFamily="18" charset="0"/>
                <a:cs typeface="Times New Roman" panose="02020603050405020304" pitchFamily="18" charset="0"/>
              </a:rPr>
              <a:t>sau</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endParaRPr kumimoji="0" lang="en-US" sz="3600" b="0" i="0" u="none" strike="noStrike" kern="1200" cap="none" spc="0" normalizeH="0" baseline="0" noProof="0" dirty="0">
              <a:ln>
                <a:noFill/>
              </a:ln>
              <a:solidFill>
                <a:srgbClr val="000066"/>
              </a:solidFill>
              <a:effectLst/>
              <a:uLnTx/>
              <a:uFillTx/>
              <a:latin typeface="Times New Roman" panose="02020603050405020304" pitchFamily="18" charset="0"/>
              <a:cs typeface="Times New Roman" panose="02020603050405020304" pitchFamily="18" charset="0"/>
            </a:endParaRPr>
          </a:p>
          <a:p>
            <a:pPr lvl="0">
              <a:spcBef>
                <a:spcPct val="20000"/>
              </a:spcBef>
            </a:pPr>
            <a:r>
              <a:rPr kumimoji="0" lang="vi-VN" sz="3600" b="0" i="0" u="none" strike="noStrike" kern="1200" cap="none" spc="0" normalizeH="0" baseline="0" noProof="0" dirty="0">
                <a:ln>
                  <a:noFill/>
                </a:ln>
                <a:solidFill>
                  <a:srgbClr val="000066"/>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1</a:t>
            </a:r>
            <a:r>
              <a:rPr kumimoji="0" lang="vi-VN" sz="36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Vì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thanh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Thuyên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t>
            </a: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2.</a:t>
            </a:r>
            <a:r>
              <a:rPr kumimoji="0" lang="en-US" sz="3600" b="0" i="0" u="none" strike="noStrike" kern="1200" cap="none" spc="0" normalizeH="0" baseline="0" noProof="0" dirty="0" err="1" smtClean="0">
                <a:ln>
                  <a:noFill/>
                </a:ln>
                <a:effectLst/>
                <a:uLnTx/>
                <a:uFillTx/>
                <a:latin typeface="Times New Roman" panose="02020603050405020304" pitchFamily="18" charset="0"/>
                <a:cs typeface="Times New Roman" panose="02020603050405020304" pitchFamily="18" charset="0"/>
              </a:rPr>
              <a:t>Những</a:t>
            </a:r>
            <a:r>
              <a:rPr kumimoji="0" lang="en-US" sz="3600" b="0" i="0" u="none" strike="noStrike" kern="1200" cap="none" spc="0" normalizeH="0" noProof="0" dirty="0" smtClean="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chi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tiết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nào</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nói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lên</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tình</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cảm</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tha</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thiết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của</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nhân</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vật</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đối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với</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quê</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hương</a:t>
            </a:r>
            <a:r>
              <a:rPr kumimoji="0" lang="en-US" sz="36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t>
            </a: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6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33349" y="304800"/>
            <a:ext cx="8858251" cy="5905500"/>
          </a:xfrm>
          <a:prstGeom prst="rect">
            <a:avLst/>
          </a:prstGeom>
        </p:spPr>
        <p:txBody>
          <a:bodyPr vert="horz" lIns="91440" tIns="45720" rIns="91440" bIns="45720" rtlCol="0">
            <a:noAutofit/>
          </a:bodyPr>
          <a:lstStyle/>
          <a:p>
            <a:pPr lvl="0">
              <a:spcBef>
                <a:spcPct val="20000"/>
              </a:spcBef>
            </a:pPr>
            <a:endParaRPr kumimoji="0" lang="en-US"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endParaRPr>
          </a:p>
          <a:p>
            <a:pPr marL="514350" lvl="0" indent="-514350">
              <a:spcBef>
                <a:spcPct val="20000"/>
              </a:spcBef>
              <a:buAutoNum type="arabicPeriod"/>
            </a:pPr>
            <a:r>
              <a:rPr lang="en-US" sz="3200" dirty="0" smtClean="0">
                <a:latin typeface="Times New Roman" panose="02020603050405020304" pitchFamily="18" charset="0"/>
                <a:cs typeface="Times New Roman" panose="02020603050405020304" pitchFamily="18" charset="0"/>
              </a:rPr>
              <a:t>Anh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Thuyên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Thuyên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giọng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nhớ</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quê</a:t>
            </a:r>
            <a:r>
              <a:rPr lang="en-US" sz="3200" dirty="0">
                <a:latin typeface="Times New Roman" panose="02020603050405020304" pitchFamily="18" charset="0"/>
                <a:cs typeface="Times New Roman" panose="02020603050405020304" pitchFamily="18" charset="0"/>
              </a:rPr>
              <a:t> ở </a:t>
            </a:r>
            <a:r>
              <a:rPr lang="en-US" sz="3200" dirty="0" err="1">
                <a:latin typeface="Times New Roman" panose="02020603050405020304" pitchFamily="18" charset="0"/>
                <a:cs typeface="Times New Roman" panose="02020603050405020304" pitchFamily="18" charset="0"/>
              </a:rPr>
              <a:t>miền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Trung</a:t>
            </a:r>
            <a:r>
              <a:rPr lang="en-US" sz="3200" dirty="0" smtClean="0">
                <a:latin typeface="Times New Roman" panose="02020603050405020304" pitchFamily="18" charset="0"/>
                <a:cs typeface="Times New Roman" panose="02020603050405020304" pitchFamily="18" charset="0"/>
              </a:rPr>
              <a:t>.</a:t>
            </a:r>
          </a:p>
          <a:p>
            <a:pPr lvl="0">
              <a:spcBef>
                <a:spcPct val="20000"/>
              </a:spcBef>
            </a:pPr>
            <a:endPar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r>
              <a:rPr lang="en-US" sz="3200" dirty="0">
                <a:latin typeface="Times New Roman" panose="02020603050405020304" pitchFamily="18" charset="0"/>
                <a:cs typeface="Times New Roman" panose="02020603050405020304" pitchFamily="18" charset="0"/>
              </a:rPr>
              <a:t>2</a:t>
            </a:r>
            <a:r>
              <a:rPr kumimoji="0" lang="vi-VN"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a:t>
            </a:r>
            <a:r>
              <a:rPr kumimoji="0" lang="en-US" sz="3200" b="0" i="0" u="none" strike="noStrike" kern="1200" cap="none" spc="0" normalizeH="0" baseline="0" noProof="0" dirty="0" smtClean="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smtClean="0">
                <a:ln>
                  <a:noFill/>
                </a:ln>
                <a:effectLst/>
                <a:uLnTx/>
                <a:uFillTx/>
                <a:latin typeface="Times New Roman" panose="02020603050405020304" pitchFamily="18" charset="0"/>
                <a:cs typeface="Times New Roman" panose="02020603050405020304" pitchFamily="18" charset="0"/>
              </a:rPr>
              <a:t>Những</a:t>
            </a:r>
            <a:r>
              <a:rPr kumimoji="0" lang="en-US" sz="3200" b="0" i="0" u="none" strike="noStrike" kern="1200" cap="none" spc="0" normalizeH="0" noProof="0" dirty="0" smtClean="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chi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tiết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nói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tình</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cảm</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tha</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thiết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của</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các</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nhân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vật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đối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với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quê</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hương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là</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Người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trẻ</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tuổi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lẳng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lặng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cúi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đầu</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đôi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môi</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mím</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chặt</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lộ</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vẻ</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đau</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thương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Thuyên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và</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Đồng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yên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lặng</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nhìn</a:t>
            </a:r>
            <a:r>
              <a:rPr kumimoji="0" lang="en-US" sz="3200" b="0" i="0" u="none" strike="noStrike" kern="1200" cap="none" spc="0" normalizeH="0" noProof="0" dirty="0">
                <a:ln>
                  <a:noFill/>
                </a:ln>
                <a:effectLst/>
                <a:uLnTx/>
                <a:uFillTx/>
                <a:latin typeface="Times New Roman" panose="02020603050405020304" pitchFamily="18" charset="0"/>
                <a:cs typeface="Times New Roman" panose="02020603050405020304" pitchFamily="18" charset="0"/>
              </a:rPr>
              <a:t> </a:t>
            </a:r>
            <a:r>
              <a:rPr kumimoji="0" lang="en-US" sz="3200" b="0" i="0" u="none" strike="noStrike" kern="1200" cap="none" spc="0" normalizeH="0" noProof="0" dirty="0" err="1">
                <a:ln>
                  <a:noFill/>
                </a:ln>
                <a:effectLst/>
                <a:uLnTx/>
                <a:uFillTx/>
                <a:latin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rớm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lệ</a:t>
            </a:r>
            <a:r>
              <a:rPr lang="en-US" sz="3200" dirty="0">
                <a:latin typeface="Times New Roman" panose="02020603050405020304" pitchFamily="18" charset="0"/>
                <a:cs typeface="Times New Roman" panose="02020603050405020304" pitchFamily="18" charset="0"/>
              </a:rPr>
              <a:t>.</a:t>
            </a:r>
            <a:endPar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ct val="20000"/>
              </a:spcBef>
              <a:spcAft>
                <a:spcPts val="0"/>
              </a:spcAft>
              <a:buClrTx/>
              <a:buSzTx/>
              <a:buFontTx/>
              <a:buNone/>
              <a:tabLst/>
              <a:defRPr/>
            </a:pPr>
            <a:r>
              <a:rPr kumimoji="0" lang="vi-VN" sz="32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6513" y="619125"/>
            <a:ext cx="9010651" cy="5905500"/>
          </a:xfrm>
        </p:spPr>
        <p:txBody>
          <a:bodyPr>
            <a:noAutofit/>
          </a:bodyPr>
          <a:lstStyle/>
          <a:p>
            <a:pPr algn="just" eaLnBrk="1" hangingPunct="1">
              <a:buFontTx/>
              <a:buNone/>
            </a:pPr>
            <a:r>
              <a:rPr lang="en-US" sz="3600" dirty="0">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sinh</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bài</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tập</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Thư</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gửi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trang</a:t>
            </a:r>
            <a:r>
              <a:rPr lang="en-US" sz="3600" dirty="0">
                <a:solidFill>
                  <a:srgbClr val="FF0000"/>
                </a:solidFill>
                <a:latin typeface="Times New Roman" panose="02020603050405020304" pitchFamily="18" charset="0"/>
                <a:cs typeface="Times New Roman" panose="02020603050405020304" pitchFamily="18" charset="0"/>
              </a:rPr>
              <a:t>  81-82. </a:t>
            </a:r>
            <a:r>
              <a:rPr lang="en-US" sz="3600" dirty="0" err="1">
                <a:solidFill>
                  <a:srgbClr val="FF0000"/>
                </a:solidFill>
                <a:latin typeface="Times New Roman" panose="02020603050405020304" pitchFamily="18" charset="0"/>
                <a:cs typeface="Times New Roman" panose="02020603050405020304" pitchFamily="18" charset="0"/>
              </a:rPr>
              <a:t>Trả</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lời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các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câu</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hỏi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sau</a:t>
            </a:r>
            <a:r>
              <a:rPr lang="en-US" sz="3600" dirty="0">
                <a:solidFill>
                  <a:srgbClr val="FF0000"/>
                </a:solidFill>
                <a:latin typeface="Times New Roman" panose="02020603050405020304" pitchFamily="18" charset="0"/>
                <a:cs typeface="Times New Roman" panose="02020603050405020304" pitchFamily="18" charset="0"/>
              </a:rPr>
              <a:t>:</a:t>
            </a:r>
          </a:p>
          <a:p>
            <a:pPr eaLnBrk="1" hangingPunct="1">
              <a:buFontTx/>
              <a:buNone/>
            </a:pPr>
            <a:r>
              <a:rPr lang="en-US" sz="3600" dirty="0">
                <a:latin typeface="Times New Roman" panose="02020603050405020304" pitchFamily="18" charset="0"/>
                <a:cs typeface="Times New Roman" panose="02020603050405020304" pitchFamily="18" charset="0"/>
              </a:rPr>
              <a:t>	1.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viết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Dòng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đầu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ghi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p>
          <a:p>
            <a:pPr eaLnBrk="1" hangingPunct="1">
              <a:buFontTx/>
              <a:buNone/>
            </a:pPr>
            <a:r>
              <a:rPr lang="en-US" sz="3600" dirty="0">
                <a:latin typeface="Times New Roman" panose="02020603050405020304" pitchFamily="18" charset="0"/>
                <a:cs typeface="Times New Roman" panose="02020603050405020304" pitchFamily="18" charset="0"/>
              </a:rPr>
              <a:t>	2.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thăm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điều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a:t>
            </a:r>
          </a:p>
          <a:p>
            <a:pPr eaLnBrk="1" hangingPunct="1">
              <a:buFontTx/>
              <a:buNone/>
            </a:pP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	3.</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Đoạn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cuối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thấy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a:t>
            </a:r>
          </a:p>
          <a:p>
            <a:pPr eaLnBrk="1" hangingPunct="1">
              <a:buFontTx/>
              <a:buNone/>
            </a:pPr>
            <a:r>
              <a:rPr lang="vi-VN" sz="3600" dirty="0">
                <a:solidFill>
                  <a:srgbClr val="000066"/>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0" y="762000"/>
            <a:ext cx="8974138" cy="5257800"/>
          </a:xfrm>
        </p:spPr>
        <p:txBody>
          <a:bodyPr>
            <a:noAutofit/>
          </a:bodyPr>
          <a:lstStyle/>
          <a:p>
            <a:pPr algn="just" eaLnBrk="1" hangingPunct="1">
              <a:buFontTx/>
              <a:buNone/>
            </a:pP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Hải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Phòng</a:t>
            </a:r>
            <a:r>
              <a:rPr lang="en-US" b="1" i="1" dirty="0">
                <a:latin typeface="Times New Roman" panose="02020603050405020304" pitchFamily="18" charset="0"/>
                <a:cs typeface="Times New Roman" panose="02020603050405020304" pitchFamily="18" charset="0"/>
              </a:rPr>
              <a:t> , </a:t>
            </a:r>
            <a:r>
              <a:rPr lang="en-US" b="1" i="1" dirty="0" err="1">
                <a:latin typeface="Times New Roman" panose="02020603050405020304" pitchFamily="18" charset="0"/>
                <a:cs typeface="Times New Roman" panose="02020603050405020304" pitchFamily="18" charset="0"/>
              </a:rPr>
              <a:t>ngày</a:t>
            </a:r>
            <a:r>
              <a:rPr lang="en-US" b="1" i="1" dirty="0">
                <a:latin typeface="Times New Roman" panose="02020603050405020304" pitchFamily="18" charset="0"/>
                <a:cs typeface="Times New Roman" panose="02020603050405020304" pitchFamily="18" charset="0"/>
              </a:rPr>
              <a:t> 6 </a:t>
            </a:r>
            <a:r>
              <a:rPr lang="en-US" b="1" i="1" dirty="0" err="1">
                <a:latin typeface="Times New Roman" panose="02020603050405020304" pitchFamily="18" charset="0"/>
                <a:cs typeface="Times New Roman" panose="02020603050405020304" pitchFamily="18" charset="0"/>
              </a:rPr>
              <a:t>tháng</a:t>
            </a:r>
            <a:r>
              <a:rPr lang="en-US" b="1" i="1" dirty="0">
                <a:latin typeface="Times New Roman" panose="02020603050405020304" pitchFamily="18" charset="0"/>
                <a:cs typeface="Times New Roman" panose="02020603050405020304" pitchFamily="18" charset="0"/>
              </a:rPr>
              <a:t> 11 </a:t>
            </a:r>
            <a:r>
              <a:rPr lang="en-US" b="1" i="1" dirty="0" err="1">
                <a:latin typeface="Times New Roman" panose="02020603050405020304" pitchFamily="18" charset="0"/>
                <a:cs typeface="Times New Roman" panose="02020603050405020304" pitchFamily="18" charset="0"/>
              </a:rPr>
              <a:t>năm</a:t>
            </a:r>
            <a:r>
              <a:rPr lang="en-US" b="1" i="1" dirty="0">
                <a:latin typeface="Times New Roman" panose="02020603050405020304" pitchFamily="18" charset="0"/>
                <a:cs typeface="Times New Roman" panose="02020603050405020304" pitchFamily="18" charset="0"/>
              </a:rPr>
              <a:t> 2003.</a:t>
            </a:r>
          </a:p>
          <a:p>
            <a:pPr marL="61913" indent="-61913" algn="just" eaLnBrk="1" hangingPunct="1">
              <a:spcBef>
                <a:spcPts val="0"/>
              </a:spcBef>
              <a:buFontTx/>
              <a:buNone/>
            </a:pP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khỏe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khỏe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ạ?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 10,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trăng</a:t>
            </a:r>
            <a:r>
              <a:rPr lang="en-US" dirty="0">
                <a:latin typeface="Times New Roman" panose="02020603050405020304" pitchFamily="18" charset="0"/>
                <a:cs typeface="Times New Roman" panose="02020603050405020304" pitchFamily="18" charset="0"/>
              </a:rPr>
              <a:t>. </a:t>
            </a:r>
          </a:p>
          <a:p>
            <a:pPr algn="just" eaLnBrk="1" hangingPunct="1">
              <a:spcBef>
                <a:spcPts val="0"/>
              </a:spcBef>
              <a:buFontTx/>
              <a:buNone/>
            </a:pPr>
            <a:r>
              <a:rPr lang="en-US" dirty="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3</a:t>
            </a:r>
            <a:r>
              <a:rPr lang="vi-VN"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rất</a:t>
            </a:r>
            <a:endParaRPr lang="en-US" dirty="0">
              <a:latin typeface="Times New Roman" panose="02020603050405020304" pitchFamily="18" charset="0"/>
              <a:cs typeface="Times New Roman" panose="02020603050405020304" pitchFamily="18" charset="0"/>
            </a:endParaRPr>
          </a:p>
          <a:p>
            <a:pPr algn="just" eaLnBrk="1" hangingPunct="1">
              <a:spcBef>
                <a:spcPts val="0"/>
              </a:spcBef>
              <a:buFontTx/>
              <a:buNone/>
            </a:pPr>
            <a:r>
              <a:rPr lang="en-US" dirty="0" err="1" smtClean="0">
                <a:latin typeface="Times New Roman" panose="02020603050405020304" pitchFamily="18" charset="0"/>
                <a:cs typeface="Times New Roman" panose="02020603050405020304" pitchFamily="18" charset="0"/>
              </a:rPr>
              <a:t>yêu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a:t>
            </a:r>
            <a:r>
              <a:rPr lang="en-US" dirty="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algn="just" eaLnBrk="1" hangingPunct="1">
              <a:buFontTx/>
              <a:buNone/>
            </a:pPr>
            <a:r>
              <a:rPr lang="vi-VN"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52400" y="619125"/>
            <a:ext cx="8821738" cy="5905500"/>
          </a:xfrm>
        </p:spPr>
        <p:txBody>
          <a:bodyPr>
            <a:normAutofit/>
          </a:bodyPr>
          <a:lstStyle/>
          <a:p>
            <a:pPr algn="just" eaLnBrk="1" hangingPunct="1">
              <a:buFontTx/>
              <a:buNone/>
            </a:pPr>
            <a:r>
              <a:rPr lang="en-US" dirty="0">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Học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sinh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đọc</a:t>
            </a:r>
            <a:r>
              <a:rPr lang="en-US" dirty="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bài</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tập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đọc</a:t>
            </a:r>
            <a:r>
              <a:rPr lang="en-US" dirty="0">
                <a:solidFill>
                  <a:srgbClr val="FF0000"/>
                </a:solidFill>
                <a:latin typeface="Times New Roman" panose="02020603050405020304" pitchFamily="18" charset="0"/>
                <a:cs typeface="Times New Roman" panose="02020603050405020304" pitchFamily="18" charset="0"/>
              </a:rPr>
              <a:t> “ </a:t>
            </a:r>
            <a:r>
              <a:rPr lang="en-US" dirty="0" err="1">
                <a:solidFill>
                  <a:srgbClr val="FF0000"/>
                </a:solidFill>
                <a:latin typeface="Times New Roman" panose="02020603050405020304" pitchFamily="18" charset="0"/>
                <a:cs typeface="Times New Roman" panose="02020603050405020304" pitchFamily="18" charset="0"/>
              </a:rPr>
              <a:t>Vẽ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quê</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hương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trang</a:t>
            </a:r>
            <a:r>
              <a:rPr lang="en-US" dirty="0">
                <a:solidFill>
                  <a:srgbClr val="FF0000"/>
                </a:solidFill>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88-89</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Trả</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lời</a:t>
            </a:r>
            <a:r>
              <a:rPr lang="en-US" dirty="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các</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hỏi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sau</a:t>
            </a:r>
            <a:r>
              <a:rPr lang="en-US" dirty="0">
                <a:solidFill>
                  <a:srgbClr val="FF0000"/>
                </a:solidFill>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1</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ấy</a:t>
            </a:r>
            <a:r>
              <a:rPr lang="en-US" dirty="0">
                <a:latin typeface="Times New Roman" panose="02020603050405020304" pitchFamily="18" charset="0"/>
                <a:cs typeface="Times New Roman" panose="02020603050405020304" pitchFamily="18" charset="0"/>
              </a:rPr>
              <a:t>. </a:t>
            </a:r>
          </a:p>
          <a:p>
            <a:pPr eaLnBrk="1" hangingPunct="1">
              <a:buFontTx/>
              <a:buNone/>
            </a:pPr>
            <a:r>
              <a:rPr lang="vi-VN"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a:t>
            </a:r>
            <a:r>
              <a:rPr lang="vi-VN"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vi-VN"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nhất</a:t>
            </a:r>
            <a:r>
              <a:rPr lang="en-US" dirty="0">
                <a:latin typeface="Times New Roman" panose="02020603050405020304" pitchFamily="18" charset="0"/>
                <a:cs typeface="Times New Roman" panose="02020603050405020304" pitchFamily="18" charset="0"/>
              </a:rPr>
              <a:t> : </a:t>
            </a:r>
            <a:endParaRPr lang="vi-VN" dirty="0">
              <a:latin typeface="Times New Roman" panose="02020603050405020304" pitchFamily="18" charset="0"/>
              <a:cs typeface="Times New Roman" panose="02020603050405020304" pitchFamily="18" charset="0"/>
            </a:endParaRPr>
          </a:p>
          <a:p>
            <a:pPr algn="just" eaLnBrk="1" hangingPunct="1">
              <a:buFontTx/>
              <a:buNone/>
            </a:pPr>
            <a:r>
              <a:rPr lang="vi-VN"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giỏi</a:t>
            </a:r>
            <a:r>
              <a:rPr lang="en-US" dirty="0">
                <a:latin typeface="Times New Roman" panose="02020603050405020304" pitchFamily="18" charset="0"/>
                <a:cs typeface="Times New Roman" panose="02020603050405020304" pitchFamily="18" charset="0"/>
              </a:rPr>
              <a:t>.</a:t>
            </a:r>
          </a:p>
          <a:p>
            <a:pPr algn="just" eaLnBrk="1" hangingPunct="1">
              <a:buFontTx/>
              <a:buNone/>
            </a:pPr>
            <a:r>
              <a:rPr lang="en-US" dirty="0">
                <a:latin typeface="Times New Roman" panose="02020603050405020304" pitchFamily="18" charset="0"/>
                <a:cs typeface="Times New Roman" panose="02020603050405020304" pitchFamily="18" charset="0"/>
              </a:rPr>
              <a:t>    c/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33349" y="381000"/>
            <a:ext cx="8782051" cy="5905500"/>
          </a:xfrm>
        </p:spPr>
        <p:txBody>
          <a:bodyPr>
            <a:noAutofit/>
          </a:bodyPr>
          <a:lstStyle/>
          <a:p>
            <a:pPr algn="just" eaLnBrk="1" hangingPunct="1">
              <a:buFontTx/>
              <a:buNone/>
            </a:pPr>
            <a:r>
              <a:rPr lang="en-US" sz="3600" dirty="0">
                <a:latin typeface="Times New Roman" panose="02020603050405020304" pitchFamily="18" charset="0"/>
                <a:cs typeface="Times New Roman" panose="02020603050405020304" pitchFamily="18" charset="0"/>
              </a:rPr>
              <a:t>	1</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quê</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hương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được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bằng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nhiều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màu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sắc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màu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sắc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ấy</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lúa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sông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máng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mát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trời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mây</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xanh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ngắt</a:t>
            </a:r>
            <a:r>
              <a:rPr lang="en-US" sz="3600" b="1" i="1" dirty="0">
                <a:latin typeface="Times New Roman" panose="02020603050405020304" pitchFamily="18" charset="0"/>
                <a:cs typeface="Times New Roman" panose="02020603050405020304" pitchFamily="18" charset="0"/>
              </a:rPr>
              <a:t> , </a:t>
            </a:r>
            <a:r>
              <a:rPr lang="en-US" sz="3600" b="1" i="1" dirty="0" err="1">
                <a:latin typeface="Times New Roman" panose="02020603050405020304" pitchFamily="18" charset="0"/>
                <a:cs typeface="Times New Roman" panose="02020603050405020304" pitchFamily="18" charset="0"/>
              </a:rPr>
              <a:t>ngói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mới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tươi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trường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học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thắm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mặt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trời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đỏ</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chót</a:t>
            </a:r>
            <a:r>
              <a:rPr lang="en-US" sz="3600" b="1" i="1" dirty="0">
                <a:latin typeface="Times New Roman" panose="02020603050405020304" pitchFamily="18" charset="0"/>
                <a:cs typeface="Times New Roman" panose="02020603050405020304" pitchFamily="18" charset="0"/>
              </a:rPr>
              <a:t>.</a:t>
            </a:r>
          </a:p>
          <a:p>
            <a:pPr eaLnBrk="1" hangingPunct="1">
              <a:buFontTx/>
              <a:buNone/>
            </a:pPr>
            <a:r>
              <a:rPr lang="vi-VN" sz="3600" dirty="0">
                <a:latin typeface="Times New Roman" panose="02020603050405020304" pitchFamily="18" charset="0"/>
                <a:cs typeface="Times New Roman" panose="02020603050405020304" pitchFamily="18" charset="0"/>
              </a:rPr>
              <a:t>	</a:t>
            </a:r>
            <a:endParaRPr lang="en-US" sz="3600" dirty="0" smtClean="0">
              <a:latin typeface="Times New Roman" panose="02020603050405020304" pitchFamily="18" charset="0"/>
              <a:cs typeface="Times New Roman" panose="02020603050405020304" pitchFamily="18" charset="0"/>
            </a:endParaRPr>
          </a:p>
          <a:p>
            <a:pPr eaLnBrk="1" hangingPunct="1">
              <a:buFontTx/>
              <a:buNone/>
            </a:pP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2</a:t>
            </a:r>
            <a:r>
              <a:rPr lang="vi-VN"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lời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đúng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endParaRPr lang="vi-VN" sz="3600" dirty="0">
              <a:latin typeface="Times New Roman" panose="02020603050405020304" pitchFamily="18" charset="0"/>
              <a:cs typeface="Times New Roman" panose="02020603050405020304" pitchFamily="18" charset="0"/>
            </a:endParaRPr>
          </a:p>
          <a:p>
            <a:pPr algn="just" eaLnBrk="1" hangingPunct="1">
              <a:buFontTx/>
              <a:buNone/>
            </a:pPr>
            <a:r>
              <a:rPr lang="vi-VN" sz="3600"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 c/ </a:t>
            </a:r>
            <a:r>
              <a:rPr lang="en-US" sz="3600" b="1" dirty="0" err="1">
                <a:latin typeface="Times New Roman" panose="02020603050405020304" pitchFamily="18" charset="0"/>
                <a:cs typeface="Times New Roman" panose="02020603050405020304" pitchFamily="18" charset="0"/>
              </a:rPr>
              <a:t>Vì</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bạn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nhỏ</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yêu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quê</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hương</a:t>
            </a:r>
            <a:r>
              <a:rPr lang="en-US" sz="3600" b="1" dirty="0">
                <a:latin typeface="Times New Roman" panose="02020603050405020304" pitchFamily="18" charset="0"/>
                <a:cs typeface="Times New Roman" panose="02020603050405020304" pitchFamily="18" charset="0"/>
              </a:rPr>
              <a:t>.</a:t>
            </a:r>
            <a:endParaRPr lang="vi-VN"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605</TotalTime>
  <Words>352</Words>
  <Application>Microsoft Office PowerPoint</Application>
  <PresentationFormat>On-screen Show (4:3)</PresentationFormat>
  <Paragraphs>101</Paragraphs>
  <Slides>16</Slides>
  <Notes>1</Notes>
  <HiddenSlides>0</HiddenSlides>
  <MMClips>3</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4" baseType="lpstr">
      <vt:lpstr>Arial</vt:lpstr>
      <vt:lpstr>Arial Unicode MS</vt:lpstr>
      <vt:lpstr>Calibri</vt:lpstr>
      <vt:lpstr>Tahoma</vt:lpstr>
      <vt:lpstr>Times New Roman</vt:lpstr>
      <vt:lpstr>Wingdings</vt: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AutoBVT</cp:lastModifiedBy>
  <cp:revision>68</cp:revision>
  <dcterms:created xsi:type="dcterms:W3CDTF">2012-11-26T07:18:10Z</dcterms:created>
  <dcterms:modified xsi:type="dcterms:W3CDTF">2022-01-02T15:20:43Z</dcterms:modified>
</cp:coreProperties>
</file>