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12" r:id="rId2"/>
    <p:sldId id="307" r:id="rId3"/>
    <p:sldId id="259" r:id="rId4"/>
    <p:sldId id="256" r:id="rId5"/>
    <p:sldId id="261" r:id="rId6"/>
    <p:sldId id="262" r:id="rId7"/>
    <p:sldId id="263" r:id="rId8"/>
    <p:sldId id="267" r:id="rId9"/>
    <p:sldId id="268" r:id="rId10"/>
    <p:sldId id="299" r:id="rId11"/>
    <p:sldId id="296" r:id="rId12"/>
    <p:sldId id="306" r:id="rId13"/>
    <p:sldId id="309" r:id="rId14"/>
    <p:sldId id="310" r:id="rId15"/>
    <p:sldId id="311" r:id="rId16"/>
    <p:sldId id="30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FF66"/>
    <a:srgbClr val="00FF99"/>
    <a:srgbClr val="FFFF00"/>
    <a:srgbClr val="FF00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ơi giữ chỗ cho Đầu trang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Nơi giữ chỗ cho Ngày tháng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671FD4-E6C8-4400-A9A8-A2274F4F37C3}" type="datetimeFigureOut">
              <a:rPr lang="en-US" smtClean="0"/>
              <a:t>3/1/2022</a:t>
            </a:fld>
            <a:endParaRPr lang="en-US"/>
          </a:p>
        </p:txBody>
      </p:sp>
      <p:sp>
        <p:nvSpPr>
          <p:cNvPr id="4" name="Nơi giữ chỗ cho Hình ảnh của Bản chiế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ơi giữ chỗ cho Ghi chú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6" name="Nơi giữ chỗ cho Chân trang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Nơi giữ chỗ cho Số hiệu Bản chiế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7E2A9B-B27E-4AFC-99F7-7F64319F4B53}" type="slidenum">
              <a:rPr lang="en-US" smtClean="0"/>
              <a:t>‹#›</a:t>
            </a:fld>
            <a:endParaRPr lang="en-US"/>
          </a:p>
        </p:txBody>
      </p:sp>
    </p:spTree>
    <p:extLst>
      <p:ext uri="{BB962C8B-B14F-4D97-AF65-F5344CB8AC3E}">
        <p14:creationId xmlns:p14="http://schemas.microsoft.com/office/powerpoint/2010/main" val="1522905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8437787-ABDE-4B58-801A-A862F3F1E997}" type="datetimeFigureOut">
              <a:rPr lang="en-US" smtClean="0"/>
              <a:pPr/>
              <a:t>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437787-ABDE-4B58-801A-A862F3F1E997}" type="datetimeFigureOut">
              <a:rPr lang="en-US" smtClean="0"/>
              <a:pPr/>
              <a:t>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437787-ABDE-4B58-801A-A862F3F1E997}" type="datetimeFigureOut">
              <a:rPr lang="en-US" smtClean="0"/>
              <a:pPr/>
              <a:t>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437787-ABDE-4B58-801A-A862F3F1E997}" type="datetimeFigureOut">
              <a:rPr lang="en-US" smtClean="0"/>
              <a:pPr/>
              <a:t>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pPr/>
              <a:t>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8437787-ABDE-4B58-801A-A862F3F1E997}" type="datetimeFigureOut">
              <a:rPr lang="en-US" smtClean="0"/>
              <a:pPr/>
              <a:t>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8437787-ABDE-4B58-801A-A862F3F1E997}" type="datetimeFigureOut">
              <a:rPr lang="en-US" smtClean="0"/>
              <a:pPr/>
              <a:t>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8437787-ABDE-4B58-801A-A862F3F1E997}" type="datetimeFigureOut">
              <a:rPr lang="en-US" smtClean="0"/>
              <a:pPr/>
              <a:t>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pPr/>
              <a:t>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pPr/>
              <a:t>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pPr/>
              <a:t>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pPr/>
              <a:t>3/1/2022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7.wmf"/></Relationships>
</file>

<file path=ppt/slides/_rels/slide3.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11.xml"/><Relationship Id="rId7" Type="http://schemas.openxmlformats.org/officeDocument/2006/relationships/slide" Target="slide14.xml"/><Relationship Id="rId2" Type="http://schemas.openxmlformats.org/officeDocument/2006/relationships/image" Target="../media/image8.jpeg"/><Relationship Id="rId1" Type="http://schemas.openxmlformats.org/officeDocument/2006/relationships/slideLayout" Target="../slideLayouts/slideLayout7.xml"/><Relationship Id="rId6" Type="http://schemas.openxmlformats.org/officeDocument/2006/relationships/slide" Target="slide8.xml"/><Relationship Id="rId5" Type="http://schemas.openxmlformats.org/officeDocument/2006/relationships/slide" Target="slide4.xml"/><Relationship Id="rId4" Type="http://schemas.openxmlformats.org/officeDocument/2006/relationships/slide" Target="slide6.xml"/><Relationship Id="rId9" Type="http://schemas.openxmlformats.org/officeDocument/2006/relationships/image" Target="../media/image9.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WordArt 4"/>
          <p:cNvSpPr>
            <a:spLocks noChangeArrowheads="1" noChangeShapeType="1" noTextEdit="1"/>
          </p:cNvSpPr>
          <p:nvPr/>
        </p:nvSpPr>
        <p:spPr bwMode="auto">
          <a:xfrm>
            <a:off x="1657350" y="1428750"/>
            <a:ext cx="5715000" cy="1485900"/>
          </a:xfrm>
          <a:prstGeom prst="rect">
            <a:avLst/>
          </a:prstGeom>
        </p:spPr>
        <p:txBody>
          <a:bodyPr wrap="none" fromWordArt="1">
            <a:prstTxWarp prst="textDeflate">
              <a:avLst>
                <a:gd name="adj" fmla="val 18750"/>
              </a:avLst>
            </a:prstTxWarp>
          </a:bodyPr>
          <a:lstStyle/>
          <a:p>
            <a:pPr algn="ct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Bài</a:t>
            </a:r>
            <a:r>
              <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giảng</a:t>
            </a:r>
            <a:r>
              <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trực</a:t>
            </a:r>
            <a:r>
              <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tuyến</a:t>
            </a:r>
            <a:endPar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endParaRPr>
          </a:p>
          <a:p>
            <a:pPr algn="ctr"/>
            <a:r>
              <a:rPr lang="en-US" sz="2100" kern="10" dirty="0" err="1" smtClean="0">
                <a:ln w="19050">
                  <a:solidFill>
                    <a:srgbClr val="99CCFF"/>
                  </a:solidFill>
                  <a:round/>
                  <a:headEnd/>
                  <a:tailEnd/>
                </a:ln>
                <a:effectLst>
                  <a:outerShdw dist="35921" dir="2700000" algn="ctr" rotWithShape="0">
                    <a:srgbClr val="990000"/>
                  </a:outerShdw>
                </a:effectLst>
                <a:cs typeface="Times New Roman" panose="02020603050405020304" pitchFamily="18" charset="0"/>
              </a:rPr>
              <a:t>Tiếng</a:t>
            </a:r>
            <a:r>
              <a:rPr lang="en-US" sz="2100" kern="10" dirty="0" smtClean="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smtClean="0">
                <a:ln w="19050">
                  <a:solidFill>
                    <a:srgbClr val="99CCFF"/>
                  </a:solidFill>
                  <a:round/>
                  <a:headEnd/>
                  <a:tailEnd/>
                </a:ln>
                <a:effectLst>
                  <a:outerShdw dist="35921" dir="2700000" algn="ctr" rotWithShape="0">
                    <a:srgbClr val="990000"/>
                  </a:outerShdw>
                </a:effectLst>
                <a:cs typeface="Times New Roman" panose="02020603050405020304" pitchFamily="18" charset="0"/>
              </a:rPr>
              <a:t>Việt</a:t>
            </a:r>
            <a:r>
              <a:rPr lang="en-US" sz="2100" kern="10" dirty="0" smtClean="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Lớp</a:t>
            </a:r>
            <a:r>
              <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rPr>
              <a:t> 3</a:t>
            </a:r>
          </a:p>
        </p:txBody>
      </p:sp>
      <p:pic>
        <p:nvPicPr>
          <p:cNvPr id="33795" name="Picture 5" descr="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5314950"/>
            <a:ext cx="44577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6" name="Picture 6" descr="BD20530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871913"/>
            <a:ext cx="1314450" cy="2128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WordArt 7"/>
          <p:cNvSpPr>
            <a:spLocks noTextEdit="1"/>
          </p:cNvSpPr>
          <p:nvPr/>
        </p:nvSpPr>
        <p:spPr bwMode="auto">
          <a:xfrm>
            <a:off x="2000250" y="914400"/>
            <a:ext cx="5314950" cy="685800"/>
          </a:xfrm>
          <a:prstGeom prst="rect">
            <a:avLst/>
          </a:prstGeom>
        </p:spPr>
        <p:txBody>
          <a:bodyPr wrap="none" fromWordArt="1">
            <a:prstTxWarp prst="textPlain">
              <a:avLst>
                <a:gd name="adj" fmla="val 50000"/>
              </a:avLst>
            </a:prstTxWarp>
          </a:bodyPr>
          <a:lstStyle/>
          <a:p>
            <a:pPr algn="ctr" eaLnBrk="1" hangingPunct="1">
              <a:defRPr/>
            </a:pPr>
            <a:r>
              <a:rPr lang="vi-VN"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PHÒNG GIÁO DỤC VÀ ĐÀO TẠO </a:t>
            </a:r>
            <a:r>
              <a:rPr lang="en-US"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QUẬN LONG BIÊN</a:t>
            </a:r>
            <a:endParaRPr lang="vi-VN"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endParaRPr>
          </a:p>
          <a:p>
            <a:pPr algn="ctr" eaLnBrk="1" hangingPunct="1">
              <a:defRPr/>
            </a:pPr>
            <a:r>
              <a:rPr lang="vi-VN"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TRƯỜNG TIỂU HỌC </a:t>
            </a:r>
            <a:r>
              <a:rPr lang="en-US"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ÁI MỘ A</a:t>
            </a:r>
          </a:p>
        </p:txBody>
      </p:sp>
      <p:sp>
        <p:nvSpPr>
          <p:cNvPr id="33798" name="Text Box 12"/>
          <p:cNvSpPr txBox="1">
            <a:spLocks noChangeArrowheads="1"/>
          </p:cNvSpPr>
          <p:nvPr/>
        </p:nvSpPr>
        <p:spPr bwMode="auto">
          <a:xfrm>
            <a:off x="2057400" y="4800600"/>
            <a:ext cx="5314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algn="ctr" eaLnBrk="1" hangingPunct="1">
              <a:lnSpc>
                <a:spcPct val="100000"/>
              </a:lnSpc>
              <a:spcBef>
                <a:spcPct val="50000"/>
              </a:spcBef>
              <a:buClrTx/>
              <a:buFontTx/>
              <a:buNone/>
            </a:pPr>
            <a:r>
              <a:rPr lang="en-US" altLang="en-US" sz="2400" b="1">
                <a:latin typeface="Times New Roman" panose="02020603050405020304" pitchFamily="18" charset="0"/>
                <a:cs typeface="Times New Roman" panose="02020603050405020304" pitchFamily="18" charset="0"/>
              </a:rPr>
              <a:t>Giáo viên: Nguyễn Thị Thu Lan</a:t>
            </a:r>
          </a:p>
        </p:txBody>
      </p:sp>
      <p:pic>
        <p:nvPicPr>
          <p:cNvPr id="33799" name="Picture 4" descr="POINSET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857250"/>
            <a:ext cx="66992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0" name="Picture 4"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a:off x="7404894" y="889794"/>
            <a:ext cx="62865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Notched Right Arrow 15"/>
          <p:cNvSpPr/>
          <p:nvPr/>
        </p:nvSpPr>
        <p:spPr>
          <a:xfrm>
            <a:off x="6629400" y="5143500"/>
            <a:ext cx="971550" cy="457200"/>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300"/>
          </a:p>
        </p:txBody>
      </p:sp>
      <p:pic>
        <p:nvPicPr>
          <p:cNvPr id="13"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65500" y="857250"/>
            <a:ext cx="3300412"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64638" y="868363"/>
            <a:ext cx="363855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4" name="Picture 18" descr="BD20530_"/>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686550" y="5029200"/>
            <a:ext cx="131445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5" name="Rectangle 14"/>
          <p:cNvSpPr>
            <a:spLocks noChangeArrowheads="1"/>
          </p:cNvSpPr>
          <p:nvPr/>
        </p:nvSpPr>
        <p:spPr bwMode="auto">
          <a:xfrm>
            <a:off x="1314450" y="3370263"/>
            <a:ext cx="65151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algn="ctr" eaLnBrk="1" hangingPunct="1">
              <a:lnSpc>
                <a:spcPct val="100000"/>
              </a:lnSpc>
              <a:spcBef>
                <a:spcPct val="0"/>
              </a:spcBef>
              <a:buClrTx/>
              <a:buFontTx/>
              <a:buNone/>
            </a:pPr>
            <a:r>
              <a:rPr lang="en-US" altLang="en-US" sz="3000" b="1" dirty="0" smtClean="0">
                <a:solidFill>
                  <a:srgbClr val="FF0000"/>
                </a:solidFill>
                <a:latin typeface="Arial" panose="020B0604020202020204" pitchFamily="34" charset="0"/>
                <a:cs typeface="Arial" panose="020B0604020202020204" pitchFamily="34" charset="0"/>
              </a:rPr>
              <a:t>ÔN TẬP CUỐI HỌC KÌ I (TIẾT 1 + 2)</a:t>
            </a:r>
            <a:endParaRPr lang="en-US" altLang="en-US" sz="3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1702668"/>
      </p:ext>
    </p:extLst>
  </p:cSld>
  <p:clrMapOvr>
    <a:masterClrMapping/>
  </p:clrMapOvr>
  <p:transition advClick="0">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49156"/>
                                        </p:tgtEl>
                                        <p:attrNameLst>
                                          <p:attrName>style.visibility</p:attrName>
                                        </p:attrNameLst>
                                      </p:cBhvr>
                                      <p:to>
                                        <p:strVal val="visible"/>
                                      </p:to>
                                    </p:set>
                                    <p:anim calcmode="lin" valueType="num">
                                      <p:cBhvr>
                                        <p:cTn id="7" dur="500" fill="hold"/>
                                        <p:tgtEl>
                                          <p:spTgt spid="49156"/>
                                        </p:tgtEl>
                                        <p:attrNameLst>
                                          <p:attrName>ppt_w</p:attrName>
                                        </p:attrNameLst>
                                      </p:cBhvr>
                                      <p:tavLst>
                                        <p:tav tm="0">
                                          <p:val>
                                            <p:fltVal val="0"/>
                                          </p:val>
                                        </p:tav>
                                        <p:tav tm="100000">
                                          <p:val>
                                            <p:strVal val="#ppt_w"/>
                                          </p:val>
                                        </p:tav>
                                      </p:tavLst>
                                    </p:anim>
                                    <p:anim calcmode="lin" valueType="num">
                                      <p:cBhvr>
                                        <p:cTn id="8" dur="500" fill="hold"/>
                                        <p:tgtEl>
                                          <p:spTgt spid="49156"/>
                                        </p:tgtEl>
                                        <p:attrNameLst>
                                          <p:attrName>ppt_h</p:attrName>
                                        </p:attrNameLst>
                                      </p:cBhvr>
                                      <p:tavLst>
                                        <p:tav tm="0">
                                          <p:val>
                                            <p:fltVal val="0"/>
                                          </p:val>
                                        </p:tav>
                                        <p:tav tm="100000">
                                          <p:val>
                                            <p:strVal val="#ppt_h"/>
                                          </p:val>
                                        </p:tav>
                                      </p:tavLst>
                                    </p:anim>
                                  </p:childTnLst>
                                </p:cTn>
                              </p:par>
                              <p:par>
                                <p:cTn id="9" presetID="63" presetClass="path" presetSubtype="0" accel="50000" decel="50000" fill="hold" nodeType="withEffect">
                                  <p:stCondLst>
                                    <p:cond delay="0"/>
                                  </p:stCondLst>
                                  <p:childTnLst>
                                    <p:animMotion origin="layout" path="M -0.01458 -1.96532E-6 L 0.49167 -1.96532E-6 " pathEditMode="relative" rAng="0" ptsTypes="AA">
                                      <p:cBhvr>
                                        <p:cTn id="10" dur="2000" spd="-100000" fill="hold"/>
                                        <p:tgtEl>
                                          <p:spTgt spid="13"/>
                                        </p:tgtEl>
                                        <p:attrNameLst>
                                          <p:attrName>ppt_x</p:attrName>
                                          <p:attrName>ppt_y</p:attrName>
                                        </p:attrNameLst>
                                      </p:cBhvr>
                                      <p:rCtr x="25313" y="0"/>
                                    </p:animMotion>
                                  </p:childTnLst>
                                </p:cTn>
                              </p:par>
                              <p:par>
                                <p:cTn id="11" presetID="35" presetClass="path" presetSubtype="0" accel="50000" decel="50000" fill="hold" nodeType="withEffect">
                                  <p:stCondLst>
                                    <p:cond delay="0"/>
                                  </p:stCondLst>
                                  <p:childTnLst>
                                    <p:animMotion origin="layout" path="M -2.77778E-6 -2.89017E-6 L -0.53507 -0.00208 " pathEditMode="relative" rAng="0" ptsTypes="AA">
                                      <p:cBhvr>
                                        <p:cTn id="12" dur="2000" spd="-100000" fill="hold"/>
                                        <p:tgtEl>
                                          <p:spTgt spid="14"/>
                                        </p:tgtEl>
                                        <p:attrNameLst>
                                          <p:attrName>ppt_x</p:attrName>
                                          <p:attrName>ppt_y</p:attrName>
                                        </p:attrNameLst>
                                      </p:cBhvr>
                                      <p:rCtr x="-26753" y="-11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0.114.jpg"/>
          <p:cNvPicPr>
            <a:picLocks noChangeAspect="1"/>
          </p:cNvPicPr>
          <p:nvPr/>
        </p:nvPicPr>
        <p:blipFill>
          <a:blip r:embed="rId2">
            <a:lum bright="10000"/>
          </a:blip>
          <a:stretch>
            <a:fillRect/>
          </a:stretch>
        </p:blipFill>
        <p:spPr>
          <a:xfrm>
            <a:off x="0" y="152400"/>
            <a:ext cx="9144000" cy="6629400"/>
          </a:xfrm>
          <a:prstGeom prst="rect">
            <a:avLst/>
          </a:prstGeom>
        </p:spPr>
      </p:pic>
      <p:sp>
        <p:nvSpPr>
          <p:cNvPr id="5" name="Rounded Rectangle 4"/>
          <p:cNvSpPr/>
          <p:nvPr/>
        </p:nvSpPr>
        <p:spPr>
          <a:xfrm>
            <a:off x="0" y="76200"/>
            <a:ext cx="8915400" cy="762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2.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Tìm</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hình</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ảnh</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so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sánh</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trong</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các</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câu</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sau</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 </a:t>
            </a:r>
          </a:p>
        </p:txBody>
      </p:sp>
      <p:sp>
        <p:nvSpPr>
          <p:cNvPr id="6" name="Rounded Rectangle 5"/>
          <p:cNvSpPr/>
          <p:nvPr/>
        </p:nvSpPr>
        <p:spPr>
          <a:xfrm>
            <a:off x="0" y="1219200"/>
            <a:ext cx="8915400" cy="236220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marL="742950" indent="-742950" algn="ctr">
              <a:buAutoNum type="alphaLcPeriod"/>
            </a:pP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Những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thân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cây</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tràm</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vươn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thẳng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lên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trời</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như</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những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cây</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nến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khổng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lồ</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a:t>
            </a:r>
          </a:p>
          <a:p>
            <a:pPr marL="742950" indent="-742950" algn="ctr"/>
            <a:endParaRPr lang="en-US" sz="3600" dirty="0">
              <a:solidFill>
                <a:schemeClr val="tx1"/>
              </a:solidFill>
              <a:latin typeface="Times New Roman" panose="02020603050405020304" pitchFamily="18" charset="0"/>
              <a:ea typeface="Tahoma" pitchFamily="34" charset="0"/>
              <a:cs typeface="Times New Roman" panose="02020603050405020304" pitchFamily="18" charset="0"/>
            </a:endParaRPr>
          </a:p>
          <a:p>
            <a:pPr marL="742950" indent="-742950" algn="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Đoàn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G</a:t>
            </a:r>
            <a:r>
              <a:rPr lang="en-US" sz="3600" dirty="0" err="1" smtClean="0">
                <a:solidFill>
                  <a:schemeClr val="tx1"/>
                </a:solidFill>
                <a:latin typeface="Times New Roman" panose="02020603050405020304" pitchFamily="18" charset="0"/>
                <a:ea typeface="Tahoma" pitchFamily="34" charset="0"/>
                <a:cs typeface="Times New Roman" panose="02020603050405020304" pitchFamily="18" charset="0"/>
              </a:rPr>
              <a:t>iỏi</a:t>
            </a:r>
            <a:endParaRPr lang="en-US" sz="3600" dirty="0">
              <a:solidFill>
                <a:schemeClr val="tx1"/>
              </a:solidFill>
              <a:latin typeface="Times New Roman" panose="02020603050405020304" pitchFamily="18" charset="0"/>
              <a:ea typeface="Tahoma" pitchFamily="34" charset="0"/>
              <a:cs typeface="Times New Roman" panose="02020603050405020304" pitchFamily="18" charset="0"/>
            </a:endParaRPr>
          </a:p>
        </p:txBody>
      </p:sp>
      <p:sp>
        <p:nvSpPr>
          <p:cNvPr id="7" name="Rounded Rectangle 6"/>
          <p:cNvSpPr/>
          <p:nvPr/>
        </p:nvSpPr>
        <p:spPr>
          <a:xfrm>
            <a:off x="0" y="3733800"/>
            <a:ext cx="8915400" cy="289560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marL="742950" indent="-742950" algn="just"/>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b.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Đước</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mọc</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san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sát</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thẳng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đuột</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như</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hằng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hà</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sa</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số</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cây</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dù</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xanh</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cắm</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trên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bãi</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a:t>
            </a:r>
          </a:p>
          <a:p>
            <a:pPr marL="742950" indent="-742950" algn="ctr"/>
            <a:endParaRPr lang="en-US" sz="3600" dirty="0">
              <a:solidFill>
                <a:schemeClr val="tx1"/>
              </a:solidFill>
              <a:latin typeface="Times New Roman" panose="02020603050405020304" pitchFamily="18" charset="0"/>
              <a:ea typeface="Tahoma" pitchFamily="34" charset="0"/>
              <a:cs typeface="Times New Roman" panose="02020603050405020304" pitchFamily="18" charset="0"/>
            </a:endParaRPr>
          </a:p>
          <a:p>
            <a:pPr marL="742950" indent="-742950" algn="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Mai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Văn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Tạo</a:t>
            </a:r>
            <a:endParaRPr lang="en-US" sz="3600" dirty="0">
              <a:solidFill>
                <a:schemeClr val="tx1"/>
              </a:solidFill>
              <a:latin typeface="Times New Roman" panose="02020603050405020304" pitchFamily="18" charset="0"/>
              <a:ea typeface="Tahoma"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1375683368"/>
              </p:ext>
            </p:extLst>
          </p:nvPr>
        </p:nvGraphicFramePr>
        <p:xfrm>
          <a:off x="457200" y="914400"/>
          <a:ext cx="8458200" cy="4450080"/>
        </p:xfrm>
        <a:graphic>
          <a:graphicData uri="http://schemas.openxmlformats.org/drawingml/2006/table">
            <a:tbl>
              <a:tblPr firstRow="1" bandRow="1">
                <a:tableStyleId>{5940675A-B579-460E-94D1-54222C63F5DA}</a:tableStyleId>
              </a:tblPr>
              <a:tblGrid>
                <a:gridCol w="41910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2971800">
                  <a:extLst>
                    <a:ext uri="{9D8B030D-6E8A-4147-A177-3AD203B41FA5}">
                      <a16:colId xmlns:a16="http://schemas.microsoft.com/office/drawing/2014/main" val="20002"/>
                    </a:ext>
                  </a:extLst>
                </a:gridCol>
              </a:tblGrid>
              <a:tr h="802640">
                <a:tc>
                  <a:txBody>
                    <a:bodyPr/>
                    <a:lstStyle/>
                    <a:p>
                      <a:pPr algn="ctr"/>
                      <a:r>
                        <a:rPr lang="en-US" sz="4000" b="1" dirty="0" err="1">
                          <a:latin typeface="Times New Roman" panose="02020603050405020304" pitchFamily="18" charset="0"/>
                          <a:ea typeface="Tahoma" pitchFamily="34" charset="0"/>
                          <a:cs typeface="Times New Roman" panose="02020603050405020304" pitchFamily="18" charset="0"/>
                        </a:rPr>
                        <a:t>Những</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1" baseline="0" dirty="0" err="1">
                          <a:latin typeface="Times New Roman" panose="02020603050405020304" pitchFamily="18" charset="0"/>
                          <a:ea typeface="Tahoma" pitchFamily="34" charset="0"/>
                          <a:cs typeface="Times New Roman" panose="02020603050405020304" pitchFamily="18" charset="0"/>
                        </a:rPr>
                        <a:t>thân</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1" baseline="0" dirty="0" err="1">
                          <a:latin typeface="Times New Roman" panose="02020603050405020304" pitchFamily="18" charset="0"/>
                          <a:ea typeface="Tahoma" pitchFamily="34" charset="0"/>
                          <a:cs typeface="Times New Roman" panose="02020603050405020304" pitchFamily="18" charset="0"/>
                        </a:rPr>
                        <a:t>cây</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1" baseline="0" dirty="0" err="1">
                          <a:latin typeface="Times New Roman" panose="02020603050405020304" pitchFamily="18" charset="0"/>
                          <a:ea typeface="Tahoma" pitchFamily="34" charset="0"/>
                          <a:cs typeface="Times New Roman" panose="02020603050405020304" pitchFamily="18" charset="0"/>
                        </a:rPr>
                        <a:t>tràm</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vươn</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thẳng</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lên</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trời</a:t>
                      </a:r>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tc>
                  <a:txBody>
                    <a:bodyPr/>
                    <a:lstStyle/>
                    <a:p>
                      <a:pPr algn="ctr"/>
                      <a:r>
                        <a:rPr lang="en-US" sz="4000" dirty="0" err="1">
                          <a:latin typeface="Times New Roman" panose="02020603050405020304" pitchFamily="18" charset="0"/>
                          <a:ea typeface="Tahoma" pitchFamily="34" charset="0"/>
                          <a:cs typeface="Times New Roman" panose="02020603050405020304" pitchFamily="18" charset="0"/>
                        </a:rPr>
                        <a:t>như</a:t>
                      </a:r>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4000" b="1" dirty="0" err="1">
                          <a:latin typeface="Times New Roman" panose="02020603050405020304" pitchFamily="18" charset="0"/>
                          <a:ea typeface="Tahoma" pitchFamily="34" charset="0"/>
                          <a:cs typeface="Times New Roman" panose="02020603050405020304" pitchFamily="18" charset="0"/>
                        </a:rPr>
                        <a:t>những</a:t>
                      </a:r>
                      <a:r>
                        <a:rPr lang="en-US" sz="4000" b="1" dirty="0">
                          <a:latin typeface="Times New Roman" panose="02020603050405020304" pitchFamily="18" charset="0"/>
                          <a:ea typeface="Tahoma" pitchFamily="34" charset="0"/>
                          <a:cs typeface="Times New Roman" panose="02020603050405020304" pitchFamily="18" charset="0"/>
                        </a:rPr>
                        <a:t> </a:t>
                      </a:r>
                      <a:r>
                        <a:rPr lang="en-US" sz="4000" b="1" dirty="0" err="1">
                          <a:latin typeface="Times New Roman" panose="02020603050405020304" pitchFamily="18" charset="0"/>
                          <a:ea typeface="Tahoma" pitchFamily="34" charset="0"/>
                          <a:cs typeface="Times New Roman" panose="02020603050405020304" pitchFamily="18" charset="0"/>
                        </a:rPr>
                        <a:t>cây</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1" baseline="0" dirty="0" err="1">
                          <a:latin typeface="Times New Roman" panose="02020603050405020304" pitchFamily="18" charset="0"/>
                          <a:ea typeface="Tahoma" pitchFamily="34" charset="0"/>
                          <a:cs typeface="Times New Roman" panose="02020603050405020304" pitchFamily="18" charset="0"/>
                        </a:rPr>
                        <a:t>nến</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khổng</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lồ</a:t>
                      </a:r>
                      <a:r>
                        <a:rPr lang="en-US" sz="4000" baseline="0" dirty="0">
                          <a:latin typeface="Times New Roman" panose="02020603050405020304" pitchFamily="18" charset="0"/>
                          <a:ea typeface="Tahoma" pitchFamily="34" charset="0"/>
                          <a:cs typeface="Times New Roman" panose="02020603050405020304" pitchFamily="18" charset="0"/>
                        </a:rPr>
                        <a:t>.</a:t>
                      </a:r>
                      <a:endParaRPr lang="en-US" sz="4000" dirty="0">
                        <a:latin typeface="Times New Roman" panose="02020603050405020304" pitchFamily="18" charset="0"/>
                        <a:ea typeface="Tahoma" pitchFamily="34" charset="0"/>
                        <a:cs typeface="Times New Roman" panose="02020603050405020304" pitchFamily="18" charset="0"/>
                      </a:endParaRPr>
                    </a:p>
                    <a:p>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extLst>
                  <a:ext uri="{0D108BD9-81ED-4DB2-BD59-A6C34878D82A}">
                    <a16:rowId xmlns:a16="http://schemas.microsoft.com/office/drawing/2014/main" val="10000"/>
                  </a:ext>
                </a:extLst>
              </a:tr>
              <a:tr h="802640">
                <a:tc>
                  <a:txBody>
                    <a:bodyPr/>
                    <a:lstStyle/>
                    <a:p>
                      <a:r>
                        <a:rPr lang="en-US" sz="4000" b="1" dirty="0" err="1">
                          <a:latin typeface="Times New Roman" panose="02020603050405020304" pitchFamily="18" charset="0"/>
                          <a:ea typeface="Tahoma" pitchFamily="34" charset="0"/>
                          <a:cs typeface="Times New Roman" panose="02020603050405020304" pitchFamily="18" charset="0"/>
                        </a:rPr>
                        <a:t>Đước</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mọc</a:t>
                      </a:r>
                      <a:r>
                        <a:rPr lang="en-US" sz="4000" baseline="0" dirty="0">
                          <a:latin typeface="Times New Roman" panose="02020603050405020304" pitchFamily="18" charset="0"/>
                          <a:ea typeface="Tahoma" pitchFamily="34" charset="0"/>
                          <a:cs typeface="Times New Roman" panose="02020603050405020304" pitchFamily="18" charset="0"/>
                        </a:rPr>
                        <a:t> san </a:t>
                      </a:r>
                      <a:r>
                        <a:rPr lang="en-US" sz="4000" baseline="0" dirty="0" err="1">
                          <a:latin typeface="Times New Roman" panose="02020603050405020304" pitchFamily="18" charset="0"/>
                          <a:ea typeface="Tahoma" pitchFamily="34" charset="0"/>
                          <a:cs typeface="Times New Roman" panose="02020603050405020304" pitchFamily="18" charset="0"/>
                        </a:rPr>
                        <a:t>sát</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thẳng</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đuột</a:t>
                      </a:r>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tc>
                  <a:txBody>
                    <a:bodyPr/>
                    <a:lstStyle/>
                    <a:p>
                      <a:pPr algn="ctr"/>
                      <a:r>
                        <a:rPr lang="en-US" sz="4000" dirty="0" err="1">
                          <a:latin typeface="Times New Roman" panose="02020603050405020304" pitchFamily="18" charset="0"/>
                          <a:ea typeface="Tahoma" pitchFamily="34" charset="0"/>
                          <a:cs typeface="Times New Roman" panose="02020603050405020304" pitchFamily="18" charset="0"/>
                        </a:rPr>
                        <a:t>như</a:t>
                      </a:r>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tc>
                  <a:txBody>
                    <a:bodyPr/>
                    <a:lstStyle/>
                    <a:p>
                      <a:r>
                        <a:rPr lang="en-US" sz="4000" dirty="0" err="1">
                          <a:solidFill>
                            <a:schemeClr val="tx1"/>
                          </a:solidFill>
                          <a:latin typeface="Times New Roman" panose="02020603050405020304" pitchFamily="18" charset="0"/>
                          <a:ea typeface="Tahoma" pitchFamily="34" charset="0"/>
                          <a:cs typeface="Times New Roman" panose="02020603050405020304" pitchFamily="18" charset="0"/>
                        </a:rPr>
                        <a:t>hằng</a:t>
                      </a:r>
                      <a:r>
                        <a:rPr lang="en-US" sz="40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dirty="0" err="1">
                          <a:solidFill>
                            <a:schemeClr val="tx1"/>
                          </a:solidFill>
                          <a:latin typeface="Times New Roman" panose="02020603050405020304" pitchFamily="18" charset="0"/>
                          <a:ea typeface="Tahoma" pitchFamily="34" charset="0"/>
                          <a:cs typeface="Times New Roman" panose="02020603050405020304" pitchFamily="18" charset="0"/>
                        </a:rPr>
                        <a:t>hà</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sa</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số</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1" baseline="0" dirty="0" err="1">
                          <a:solidFill>
                            <a:schemeClr val="tx1"/>
                          </a:solidFill>
                          <a:latin typeface="Times New Roman" panose="02020603050405020304" pitchFamily="18" charset="0"/>
                          <a:ea typeface="Tahoma" pitchFamily="34" charset="0"/>
                          <a:cs typeface="Times New Roman" panose="02020603050405020304" pitchFamily="18" charset="0"/>
                        </a:rPr>
                        <a:t>cây</a:t>
                      </a:r>
                      <a:r>
                        <a:rPr lang="en-US" sz="4000" b="1"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1" baseline="0" dirty="0" err="1">
                          <a:solidFill>
                            <a:schemeClr val="tx1"/>
                          </a:solidFill>
                          <a:latin typeface="Times New Roman" panose="02020603050405020304" pitchFamily="18" charset="0"/>
                          <a:ea typeface="Tahoma" pitchFamily="34" charset="0"/>
                          <a:cs typeface="Times New Roman" panose="02020603050405020304" pitchFamily="18" charset="0"/>
                        </a:rPr>
                        <a:t>dù</a:t>
                      </a:r>
                      <a:r>
                        <a:rPr lang="en-US" sz="4000" b="1"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xanh</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cắm</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trên</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bãi</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a:t>
                      </a:r>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2" name="Rectangle 1"/>
          <p:cNvSpPr/>
          <p:nvPr/>
        </p:nvSpPr>
        <p:spPr>
          <a:xfrm>
            <a:off x="228600" y="914400"/>
            <a:ext cx="8763000" cy="4524315"/>
          </a:xfrm>
          <a:prstGeom prst="rect">
            <a:avLst/>
          </a:prstGeom>
        </p:spPr>
        <p:txBody>
          <a:bodyPr wrap="square">
            <a:spAutoFit/>
          </a:bodyPr>
          <a:lstStyle/>
          <a:p>
            <a:r>
              <a:rPr lang="vi-VN" sz="3200" b="1" dirty="0">
                <a:solidFill>
                  <a:srgbClr val="FF0000"/>
                </a:solidFill>
                <a:latin typeface="Times New Roman" panose="02020603050405020304" pitchFamily="18" charset="0"/>
                <a:cs typeface="Times New Roman" panose="02020603050405020304" pitchFamily="18" charset="0"/>
              </a:rPr>
              <a:t>3. Từ biển trong câu sau có ý nghĩa gì ?</a:t>
            </a:r>
            <a:endParaRPr lang="vi-VN" sz="3200" dirty="0">
              <a:solidFill>
                <a:srgbClr val="FF0000"/>
              </a:solidFill>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Từ </a:t>
            </a:r>
            <a:r>
              <a:rPr lang="vi-VN" sz="3200" dirty="0">
                <a:latin typeface="Times New Roman" panose="02020603050405020304" pitchFamily="18" charset="0"/>
                <a:cs typeface="Times New Roman" panose="02020603050405020304" pitchFamily="18" charset="0"/>
              </a:rPr>
              <a:t>trong </a:t>
            </a:r>
            <a:r>
              <a:rPr lang="vi-VN" sz="3200" b="1" dirty="0">
                <a:latin typeface="Times New Roman" panose="02020603050405020304" pitchFamily="18" charset="0"/>
                <a:cs typeface="Times New Roman" panose="02020603050405020304" pitchFamily="18" charset="0"/>
              </a:rPr>
              <a:t>biển</a:t>
            </a:r>
            <a:r>
              <a:rPr lang="vi-VN" sz="3200" dirty="0">
                <a:latin typeface="Times New Roman" panose="02020603050405020304" pitchFamily="18" charset="0"/>
                <a:cs typeface="Times New Roman" panose="02020603050405020304" pitchFamily="18" charset="0"/>
              </a:rPr>
              <a:t> lá xanh rờn, ngát dậy một mùi hương lá tràm bị hun nóng dưới mặt </a:t>
            </a:r>
            <a:r>
              <a:rPr lang="vi-VN" sz="3200" dirty="0" smtClean="0">
                <a:latin typeface="Times New Roman" panose="02020603050405020304" pitchFamily="18" charset="0"/>
                <a:cs typeface="Times New Roman" panose="02020603050405020304" pitchFamily="18" charset="0"/>
              </a:rPr>
              <a:t>trời</a:t>
            </a:r>
            <a:r>
              <a:rPr lang="en-US" sz="3200" dirty="0" smtClean="0">
                <a:latin typeface="Times New Roman" panose="02020603050405020304" pitchFamily="18" charset="0"/>
                <a:cs typeface="Times New Roman" panose="02020603050405020304" pitchFamily="18" charset="0"/>
              </a:rPr>
              <a:t>”.</a:t>
            </a:r>
          </a:p>
          <a:p>
            <a:endParaRPr lang="vi-VN" sz="3200" dirty="0">
              <a:latin typeface="Times New Roman" panose="02020603050405020304" pitchFamily="18" charset="0"/>
              <a:cs typeface="Times New Roman" panose="02020603050405020304" pitchFamily="18" charset="0"/>
            </a:endParaRPr>
          </a:p>
          <a:p>
            <a:r>
              <a:rPr lang="en-US" sz="3200" b="1" dirty="0" smtClean="0">
                <a:latin typeface="Times New Roman" panose="02020603050405020304" pitchFamily="18" charset="0"/>
                <a:cs typeface="Times New Roman" panose="02020603050405020304" pitchFamily="18" charset="0"/>
                <a:sym typeface="Wingdings" panose="05000000000000000000" pitchFamily="2" charset="2"/>
              </a:rPr>
              <a:t> </a:t>
            </a:r>
            <a:r>
              <a:rPr lang="vi-VN" sz="3200" b="1" dirty="0" smtClean="0">
                <a:latin typeface="Times New Roman" panose="02020603050405020304" pitchFamily="18" charset="0"/>
                <a:cs typeface="Times New Roman" panose="02020603050405020304" pitchFamily="18" charset="0"/>
              </a:rPr>
              <a:t>Trả </a:t>
            </a:r>
            <a:r>
              <a:rPr lang="vi-VN" sz="3200" b="1" dirty="0">
                <a:latin typeface="Times New Roman" panose="02020603050405020304" pitchFamily="18" charset="0"/>
                <a:cs typeface="Times New Roman" panose="02020603050405020304" pitchFamily="18" charset="0"/>
              </a:rPr>
              <a:t>lời :</a:t>
            </a:r>
            <a:endParaRPr lang="vi-VN"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Từ </a:t>
            </a:r>
            <a:r>
              <a:rPr lang="vi-VN" sz="3200" dirty="0">
                <a:latin typeface="Times New Roman" panose="02020603050405020304" pitchFamily="18" charset="0"/>
                <a:cs typeface="Times New Roman" panose="02020603050405020304" pitchFamily="18" charset="0"/>
              </a:rPr>
              <a:t>"biển" trong câu dùng để chỉ sự xanh tốt, um tùm của lá tràm. Tràm mọc rất dày trên một vùng đất rộng, lá xanh đan chen vào nhau khiến cho ta tưởng như đó là một biển lá.</a:t>
            </a:r>
          </a:p>
        </p:txBody>
      </p:sp>
    </p:spTree>
    <p:extLst>
      <p:ext uri="{BB962C8B-B14F-4D97-AF65-F5344CB8AC3E}">
        <p14:creationId xmlns:p14="http://schemas.microsoft.com/office/powerpoint/2010/main" val="1863812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wheel(1)">
                                      <p:cBhvr>
                                        <p:cTn id="19" dur="2000"/>
                                        <p:tgtEl>
                                          <p:spTgt spid="2">
                                            <p:txEl>
                                              <p:pRg st="3" end="3"/>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heel(1)">
                                      <p:cBhvr>
                                        <p:cTn id="22"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632" y="0"/>
            <a:ext cx="3348994" cy="461665"/>
          </a:xfrm>
          <a:prstGeom prst="rect">
            <a:avLst/>
          </a:prstGeom>
        </p:spPr>
        <p:style>
          <a:lnRef idx="2">
            <a:schemeClr val="accent6"/>
          </a:lnRef>
          <a:fillRef idx="1">
            <a:schemeClr val="lt1"/>
          </a:fillRef>
          <a:effectRef idx="0">
            <a:schemeClr val="accent6"/>
          </a:effectRef>
          <a:fontRef idx="minor">
            <a:schemeClr val="dk1"/>
          </a:fontRef>
        </p:style>
        <p:txBody>
          <a:bodyPr wrap="none">
            <a:spAutoFit/>
          </a:bodyPr>
          <a:lstStyle/>
          <a:p>
            <a:pPr algn="ctr"/>
            <a:r>
              <a:rPr lang="en-US" sz="2400" b="1" dirty="0">
                <a:solidFill>
                  <a:srgbClr val="000099"/>
                </a:solidFill>
                <a:latin typeface="Times New Roman" panose="02020603050405020304" pitchFamily="18" charset="0"/>
                <a:cs typeface="Times New Roman" panose="02020603050405020304" pitchFamily="18" charset="0"/>
              </a:rPr>
              <a:t>4</a:t>
            </a:r>
            <a:r>
              <a:rPr lang="en-US" sz="2400" b="1" dirty="0" smtClean="0">
                <a:solidFill>
                  <a:srgbClr val="000099"/>
                </a:solidFill>
                <a:latin typeface="Times New Roman" panose="02020603050405020304" pitchFamily="18" charset="0"/>
                <a:cs typeface="Times New Roman" panose="02020603050405020304" pitchFamily="18" charset="0"/>
              </a:rPr>
              <a:t>. </a:t>
            </a:r>
            <a:r>
              <a:rPr lang="en-US" sz="2400" b="1" dirty="0" err="1" smtClean="0">
                <a:solidFill>
                  <a:srgbClr val="000099"/>
                </a:solidFill>
                <a:latin typeface="Times New Roman" panose="02020603050405020304" pitchFamily="18" charset="0"/>
                <a:cs typeface="Times New Roman" panose="02020603050405020304" pitchFamily="18" charset="0"/>
              </a:rPr>
              <a:t>Chính</a:t>
            </a:r>
            <a:r>
              <a:rPr lang="en-US" sz="2400" b="1" dirty="0" smtClean="0">
                <a:solidFill>
                  <a:srgbClr val="000099"/>
                </a:solidFill>
                <a:latin typeface="Times New Roman" panose="02020603050405020304" pitchFamily="18" charset="0"/>
                <a:cs typeface="Times New Roman" panose="02020603050405020304" pitchFamily="18" charset="0"/>
              </a:rPr>
              <a:t> </a:t>
            </a:r>
            <a:r>
              <a:rPr lang="en-US" sz="2400" b="1" dirty="0" err="1" smtClean="0">
                <a:solidFill>
                  <a:srgbClr val="000099"/>
                </a:solidFill>
                <a:latin typeface="Times New Roman" panose="02020603050405020304" pitchFamily="18" charset="0"/>
                <a:cs typeface="Times New Roman" panose="02020603050405020304" pitchFamily="18" charset="0"/>
              </a:rPr>
              <a:t>tả</a:t>
            </a:r>
            <a:r>
              <a:rPr lang="en-US" sz="2400" b="1" dirty="0">
                <a:solidFill>
                  <a:srgbClr val="000099"/>
                </a:solidFill>
                <a:latin typeface="Times New Roman" panose="02020603050405020304" pitchFamily="18" charset="0"/>
                <a:cs typeface="Times New Roman" panose="02020603050405020304" pitchFamily="18" charset="0"/>
              </a:rPr>
              <a:t> </a:t>
            </a:r>
            <a:r>
              <a:rPr lang="en-US" sz="2400" b="1" dirty="0" smtClean="0">
                <a:solidFill>
                  <a:srgbClr val="000099"/>
                </a:solidFill>
                <a:latin typeface="Times New Roman" panose="02020603050405020304" pitchFamily="18" charset="0"/>
                <a:cs typeface="Times New Roman" panose="02020603050405020304" pitchFamily="18" charset="0"/>
              </a:rPr>
              <a:t>( </a:t>
            </a:r>
            <a:r>
              <a:rPr lang="en-US" sz="2400" b="1" dirty="0" err="1" smtClean="0">
                <a:solidFill>
                  <a:srgbClr val="000099"/>
                </a:solidFill>
                <a:latin typeface="Times New Roman" panose="02020603050405020304" pitchFamily="18" charset="0"/>
                <a:cs typeface="Times New Roman" panose="02020603050405020304" pitchFamily="18" charset="0"/>
              </a:rPr>
              <a:t>Nghe</a:t>
            </a:r>
            <a:r>
              <a:rPr lang="en-US" sz="2400" b="1" dirty="0" smtClean="0">
                <a:solidFill>
                  <a:srgbClr val="000099"/>
                </a:solidFill>
                <a:latin typeface="Times New Roman" panose="02020603050405020304" pitchFamily="18" charset="0"/>
                <a:cs typeface="Times New Roman" panose="02020603050405020304" pitchFamily="18" charset="0"/>
              </a:rPr>
              <a:t>- </a:t>
            </a:r>
            <a:r>
              <a:rPr lang="en-US" sz="2400" b="1" dirty="0" err="1" smtClean="0">
                <a:solidFill>
                  <a:srgbClr val="000099"/>
                </a:solidFill>
                <a:latin typeface="Times New Roman" panose="02020603050405020304" pitchFamily="18" charset="0"/>
                <a:cs typeface="Times New Roman" panose="02020603050405020304" pitchFamily="18" charset="0"/>
              </a:rPr>
              <a:t>viết</a:t>
            </a:r>
            <a:r>
              <a:rPr lang="en-US" sz="2400" b="1" dirty="0" smtClean="0">
                <a:solidFill>
                  <a:srgbClr val="000099"/>
                </a:solidFill>
                <a:latin typeface="Times New Roman" panose="02020603050405020304" pitchFamily="18" charset="0"/>
                <a:cs typeface="Times New Roman" panose="02020603050405020304" pitchFamily="18" charset="0"/>
              </a:rPr>
              <a:t>)</a:t>
            </a:r>
            <a:endParaRPr lang="en-US" sz="2400" b="1" dirty="0">
              <a:solidFill>
                <a:srgbClr val="000099"/>
              </a:solidFill>
              <a:latin typeface="Times New Roman" panose="02020603050405020304" pitchFamily="18" charset="0"/>
              <a:cs typeface="Times New Roman" panose="02020603050405020304" pitchFamily="18" charset="0"/>
            </a:endParaRPr>
          </a:p>
        </p:txBody>
      </p:sp>
      <p:sp>
        <p:nvSpPr>
          <p:cNvPr id="5" name="Rectangle 4"/>
          <p:cNvSpPr/>
          <p:nvPr/>
        </p:nvSpPr>
        <p:spPr>
          <a:xfrm>
            <a:off x="1066800" y="990600"/>
            <a:ext cx="7086600" cy="4832092"/>
          </a:xfrm>
          <a:prstGeom prst="rect">
            <a:avLst/>
          </a:prstGeom>
        </p:spPr>
        <p:txBody>
          <a:bodyPr wrap="square">
            <a:spAutoFit/>
          </a:bodyPr>
          <a:lstStyle/>
          <a:p>
            <a:pPr algn="ctr"/>
            <a:r>
              <a:rPr lang="en-US" sz="2800" b="1" dirty="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Chính</a:t>
            </a:r>
            <a:r>
              <a:rPr lang="en-US" sz="28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tả</a:t>
            </a:r>
            <a:r>
              <a:rPr lang="en-US" sz="2800" b="1" dirty="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p>
          <a:p>
            <a:pPr algn="ctr"/>
            <a:r>
              <a:rPr lang="en-US" sz="2800" b="1" dirty="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Rừng</a:t>
            </a:r>
            <a:r>
              <a:rPr lang="en-US" sz="2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cây</a:t>
            </a:r>
            <a:r>
              <a:rPr lang="en-US" sz="2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trong</a:t>
            </a:r>
            <a:r>
              <a:rPr lang="en-US" sz="2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nắng</a:t>
            </a:r>
            <a:r>
              <a:rPr lang="en-US" sz="2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p>
          <a:p>
            <a:pPr algn="just"/>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Trong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ánh</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nắng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mặt</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trời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vàng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óng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rừng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khô</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hiện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lên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với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tất</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cả</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vẻ</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uy</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nghi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tráng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lệ</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Những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thân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cây</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tràm</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vươn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thẳng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lên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trời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như</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những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cây</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nến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khổng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lồ</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Từ</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trong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biển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lá</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xanh</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rờn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ngát</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dậy</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một</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mùi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hương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lá</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tràm</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bị</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hun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nóng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dưới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mặt</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trời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Tiếng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chim</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không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ngớt</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vang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xa</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vọng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mãi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lên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trời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cao</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xanh</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thẳm</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a:t>
            </a:r>
          </a:p>
          <a:p>
            <a:pPr algn="r"/>
            <a:r>
              <a:rPr lang="en-US" sz="2800" b="1" dirty="0">
                <a:effectLst>
                  <a:outerShdw blurRad="38100" dist="38100" dir="2700000" algn="tl">
                    <a:srgbClr val="000000">
                      <a:alpha val="43137"/>
                    </a:srgbClr>
                  </a:outerShdw>
                </a:effectLst>
                <a:latin typeface="Times New Roman" pitchFamily="18" charset="0"/>
                <a:cs typeface="Times New Roman" pitchFamily="18" charset="0"/>
              </a:rPr>
              <a:t>Theo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Đoàn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Giỏi</a:t>
            </a:r>
            <a:endParaRPr lang="en-US"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549740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6" descr="Download hình nền màu hồng cute dễ thương tại thongtinz"/>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31148" y="-42621"/>
            <a:ext cx="9196552" cy="690062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28601" y="152400"/>
            <a:ext cx="8915400" cy="5909310"/>
          </a:xfrm>
          <a:prstGeom prst="rect">
            <a:avLst/>
          </a:prstGeom>
          <a:ln w="38100">
            <a:noFill/>
          </a:ln>
        </p:spPr>
        <p:txBody>
          <a:bodyPr wrap="square">
            <a:spAutoFit/>
          </a:bodyPr>
          <a:lstStyle/>
          <a:p>
            <a:pPr marL="685800" indent="-685800" algn="ctr">
              <a:buFont typeface="Wingdings" pitchFamily="2" charset="2"/>
              <a:buChar char="v"/>
            </a:pPr>
            <a:r>
              <a:rPr lang="en-US" sz="5400" b="1" dirty="0" err="1"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Một</a:t>
            </a:r>
            <a:r>
              <a:rPr lang="en-US" sz="5400" b="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5400" b="1" dirty="0" err="1"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số</a:t>
            </a:r>
            <a:r>
              <a:rPr lang="vi-VN" sz="5400" b="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5400" b="1" dirty="0" err="1"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từ</a:t>
            </a:r>
            <a:r>
              <a:rPr lang="en-US" sz="5400" b="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5400" b="1" dirty="0" err="1"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cần</a:t>
            </a:r>
            <a:r>
              <a:rPr lang="en-US" sz="5400" b="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5400" b="1" dirty="0" err="1"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chú</a:t>
            </a:r>
            <a:r>
              <a:rPr lang="en-US" sz="5400" b="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ý                   </a:t>
            </a:r>
            <a:r>
              <a:rPr lang="vi-VN" sz="5400" b="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trong </a:t>
            </a:r>
            <a:r>
              <a:rPr lang="vi-VN" sz="5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bài chính </a:t>
            </a:r>
            <a:r>
              <a:rPr lang="vi-VN" sz="5400" b="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tả</a:t>
            </a:r>
            <a:r>
              <a:rPr lang="vi-VN" sz="5400" b="1"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n-US" sz="5400" b="1" u="sng"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5400" b="1" smtClean="0">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sz="5400" b="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uy</a:t>
            </a:r>
            <a:r>
              <a:rPr lang="en-US" sz="5400" b="1" smtClean="0">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nghi</a:t>
            </a:r>
            <a:endParaRPr lang="en-US" sz="5400" b="1" u="sng" dirty="0">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5400" b="1" smtClean="0">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-xanh r</a:t>
            </a:r>
            <a:r>
              <a:rPr lang="en-US" sz="5400" b="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a:t>
            </a:r>
          </a:p>
          <a:p>
            <a:pPr algn="ctr"/>
            <a:r>
              <a:rPr lang="en-US" sz="5400" b="1">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a:t>
            </a:r>
            <a:r>
              <a:rPr lang="en-US" sz="5400" b="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át</a:t>
            </a:r>
            <a:r>
              <a:rPr lang="en-US" sz="5400" b="1">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dậy</a:t>
            </a:r>
            <a:endParaRPr lang="en-US" sz="5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5400" b="1" smtClean="0">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n-US" sz="5400" b="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ùi</a:t>
            </a:r>
            <a:r>
              <a:rPr lang="en-US" sz="5400" b="1" smtClean="0">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hương</a:t>
            </a:r>
            <a:endParaRPr lang="en-US" sz="5400" b="1" dirty="0">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5400" b="1" smtClean="0">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-xanh th</a:t>
            </a:r>
            <a:r>
              <a:rPr lang="en-US" sz="5400" b="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ẳm</a:t>
            </a:r>
            <a:endParaRPr lang="en-US" sz="5400" b="1" u="sng"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1359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p:cTn id="12"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4">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p:cTn id="17"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4">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 calcmode="lin" valueType="num">
                                      <p:cBhvr>
                                        <p:cTn id="22"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4">
                                            <p:txEl>
                                              <p:pRg st="3" end="3"/>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 calcmode="lin" valueType="num">
                                      <p:cBhvr>
                                        <p:cTn id="27"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4">
                                            <p:txEl>
                                              <p:pRg st="4" end="4"/>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 calcmode="lin" valueType="num">
                                      <p:cBhvr>
                                        <p:cTn id="32"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Download hình nền màu hồng cute dễ thương tại thongtinz"/>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31148" y="-42621"/>
            <a:ext cx="9196552" cy="690062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57655" y="36786"/>
            <a:ext cx="8839200" cy="6740307"/>
          </a:xfrm>
          <a:prstGeom prst="rect">
            <a:avLst/>
          </a:prstGeom>
        </p:spPr>
        <p:txBody>
          <a:bodyPr wrap="square">
            <a:spAutoFit/>
          </a:bodyPr>
          <a:lstStyle/>
          <a:p>
            <a:pPr algn="ctr"/>
            <a:r>
              <a:rPr lang="en-US" sz="32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Thứ</a:t>
            </a:r>
            <a:r>
              <a:rPr lang="en-US" sz="32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ba</a:t>
            </a:r>
            <a:r>
              <a:rPr lang="en-US" sz="32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ngày</a:t>
            </a:r>
            <a:r>
              <a:rPr lang="en-US" sz="32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4 </a:t>
            </a:r>
            <a:r>
              <a:rPr lang="en-US" sz="32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tháng</a:t>
            </a:r>
            <a:r>
              <a:rPr lang="en-US" sz="32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1 </a:t>
            </a:r>
            <a:r>
              <a:rPr lang="en-US" sz="32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năm</a:t>
            </a:r>
            <a:r>
              <a:rPr lang="en-US" sz="32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2022</a:t>
            </a:r>
          </a:p>
          <a:p>
            <a:pPr algn="ctr"/>
            <a:r>
              <a:rPr lang="en-US" sz="32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Chính</a:t>
            </a:r>
            <a:r>
              <a:rPr lang="en-US" sz="32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tả</a:t>
            </a:r>
            <a:r>
              <a:rPr lang="en-US" sz="32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p>
          <a:p>
            <a:pPr algn="ctr"/>
            <a:r>
              <a:rPr lang="en-US" sz="36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dirty="0" err="1"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Rừng</a:t>
            </a:r>
            <a:r>
              <a:rPr lang="en-US" sz="44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dirty="0" err="1"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cây</a:t>
            </a:r>
            <a:r>
              <a:rPr lang="en-US" sz="44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dirty="0" err="1"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trong</a:t>
            </a:r>
            <a:r>
              <a:rPr lang="en-US" sz="44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dirty="0" err="1"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nắng</a:t>
            </a:r>
            <a:r>
              <a:rPr lang="en-US" sz="36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p>
          <a:p>
            <a:pPr algn="just"/>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Trong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ánh</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nắng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mặt</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trời</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vàng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óng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rừng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khô</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hiện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lên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với</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tất</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cả</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vẻ</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uy</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nghi</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tráng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lệ</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Những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thân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cây</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tràm</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vươn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thẳng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lên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trời</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như</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những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cây</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nến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khổng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lồ</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Từ</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trong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biển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lá</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xanh</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rờn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ngát</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dậy</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một</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mùi</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hương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lá</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tràm</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bị</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hun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nóng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dưới</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mặt</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trời</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Tiếng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chim</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không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ngớt</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vang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xa</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vọng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mãi</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lên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trời</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cao</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xanh</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thẳm</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Theo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Đoàn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Giỏi</a:t>
            </a:r>
            <a:endParaRPr lang="en-US"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4049129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1"/>
          </p:nvPr>
        </p:nvSpPr>
        <p:spPr>
          <a:xfrm>
            <a:off x="0" y="0"/>
            <a:ext cx="8229600" cy="6858000"/>
          </a:xfrm>
        </p:spPr>
        <p:txBody>
          <a:bodyPr/>
          <a:lstStyle/>
          <a:p>
            <a:pPr eaLnBrk="1" hangingPunct="1"/>
            <a:endParaRPr lang="en-US" smtClean="0"/>
          </a:p>
        </p:txBody>
      </p:sp>
      <p:pic>
        <p:nvPicPr>
          <p:cNvPr id="21507" name="Picture 12" descr="MISSYO~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501" name="WordArt 13"/>
          <p:cNvSpPr>
            <a:spLocks noChangeArrowheads="1" noChangeShapeType="1" noTextEdit="1"/>
          </p:cNvSpPr>
          <p:nvPr/>
        </p:nvSpPr>
        <p:spPr bwMode="auto">
          <a:xfrm rot="344052">
            <a:off x="914399" y="3560164"/>
            <a:ext cx="7315200" cy="2270125"/>
          </a:xfrm>
          <a:prstGeom prst="rect">
            <a:avLst/>
          </a:prstGeom>
        </p:spPr>
        <p:txBody>
          <a:bodyPr wrap="none" fromWordArt="1">
            <a:prstTxWarp prst="textSlantUp">
              <a:avLst>
                <a:gd name="adj" fmla="val 32056"/>
              </a:avLst>
            </a:prstTxWarp>
          </a:bodyPr>
          <a:lstStyle/>
          <a:p>
            <a:pPr algn="ct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Chúc</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 </a:t>
            </a: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các</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 </a:t>
            </a: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thầy</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 </a:t>
            </a: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cô</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 </a:t>
            </a: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và</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 </a:t>
            </a: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các</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 </a:t>
            </a: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em</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 </a:t>
            </a: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vui</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 </a:t>
            </a: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vẻ</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a:t>
            </a:r>
          </a:p>
        </p:txBody>
      </p:sp>
      <p:pic>
        <p:nvPicPr>
          <p:cNvPr id="63502" name="Picture 14" descr="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19400"/>
            <a:ext cx="1962150" cy="169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14716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path" presetSubtype="0" accel="50000" decel="50000" fill="hold" nodeType="clickEffect">
                                  <p:stCondLst>
                                    <p:cond delay="0"/>
                                  </p:stCondLst>
                                  <p:childTnLst>
                                    <p:animMotion origin="layout" path="M 0.06719 -0.06621 C 0.08385 -0.0669 0.14253 -0.08033 0.1625 -0.08612 C 0.29097 -0.12269 0.41354 -0.21806 0.4033 -0.275 C 0.40903 -0.24653 0.47917 -0.23681 0.54114 -0.25394 C 0.60746 -0.27292 0.66406 -0.31945 0.6592 -0.34815 C 0.66285 -0.33403 0.69792 -0.32894 0.73142 -0.33866 C 0.76354 -0.34792 0.79427 -0.37153 0.79097 -0.38565 C 0.79305 -0.37894 0.81076 -0.37639 0.82708 -0.38102 C 0.84201 -0.38588 0.85989 -0.39862 0.85694 -0.40533 C 0.85903 -0.40163 0.86771 -0.40024 0.87552 -0.40232 C 0.87969 -0.40348 0.89132 -0.41065 0.89097 -0.41459 C 0.89132 -0.4125 0.8967 -0.4125 0.89982 -0.41343 C 0.90104 -0.41297 0.90798 -0.4176 0.90816 -0.41968 C 0.90833 -0.41899 0.90798 -0.4176 0.91198 -0.41899 C 0.91267 -0.41945 0.91649 -0.42107 0.91528 -0.42176 C 0.91649 -0.42153 0.91528 -0.42061 0.91667 -0.42061 C 0.92083 -0.422 0.92066 -0.42223 0.92031 -0.42269 C 0.92535 -0.42408 0.92535 -0.42385 0.92552 -0.42338 C 0.92951 -0.42454 0.92847 -0.42385 0.92882 -0.42524 " pathEditMode="relative" rAng="10072746" ptsTypes="fffffffffffffffffff">
                                      <p:cBhvr>
                                        <p:cTn id="6" dur="5000" fill="hold"/>
                                        <p:tgtEl>
                                          <p:spTgt spid="63502"/>
                                        </p:tgtEl>
                                        <p:attrNameLst>
                                          <p:attrName>ppt_x</p:attrName>
                                          <p:attrName>ppt_y</p:attrName>
                                        </p:attrNameLst>
                                      </p:cBhvr>
                                      <p:rCtr x="43160" y="-17616"/>
                                    </p:animMotion>
                                  </p:childTnLst>
                                </p:cTn>
                              </p:par>
                              <p:par>
                                <p:cTn id="7" presetID="56" presetClass="path" presetSubtype="0" accel="50000" decel="50000" fill="hold" grpId="0" nodeType="withEffect">
                                  <p:stCondLst>
                                    <p:cond delay="0"/>
                                  </p:stCondLst>
                                  <p:childTnLst>
                                    <p:animMotion origin="layout" path="M 0.36667 -0.03449 L 1.00833 -0.49005 " pathEditMode="relative" rAng="0" ptsTypes="AA">
                                      <p:cBhvr>
                                        <p:cTn id="8" dur="5000" fill="hold"/>
                                        <p:tgtEl>
                                          <p:spTgt spid="63501"/>
                                        </p:tgtEl>
                                        <p:attrNameLst>
                                          <p:attrName>ppt_x</p:attrName>
                                          <p:attrName>ppt_y</p:attrName>
                                        </p:attrNameLst>
                                      </p:cBhvr>
                                      <p:rCtr x="32083" y="-22778"/>
                                    </p:animMotion>
                                  </p:childTnLst>
                                </p:cTn>
                              </p:par>
                              <p:par>
                                <p:cTn id="9" presetID="22" presetClass="emph" presetSubtype="0" repeatCount="indefinite" fill="hold" grpId="1" nodeType="withEffect">
                                  <p:stCondLst>
                                    <p:cond delay="0"/>
                                  </p:stCondLst>
                                  <p:childTnLst>
                                    <p:animClr clrSpc="hsl" dir="cw">
                                      <p:cBhvr override="childStyle">
                                        <p:cTn id="10" dur="500" fill="hold"/>
                                        <p:tgtEl>
                                          <p:spTgt spid="63501"/>
                                        </p:tgtEl>
                                        <p:attrNameLst>
                                          <p:attrName>style.color</p:attrName>
                                        </p:attrNameLst>
                                      </p:cBhvr>
                                      <p:by>
                                        <p:hsl h="-7200000" s="0" l="0"/>
                                      </p:by>
                                    </p:animClr>
                                    <p:animClr clrSpc="hsl" dir="cw">
                                      <p:cBhvr>
                                        <p:cTn id="11" dur="500" fill="hold"/>
                                        <p:tgtEl>
                                          <p:spTgt spid="63501"/>
                                        </p:tgtEl>
                                        <p:attrNameLst>
                                          <p:attrName>fillcolor</p:attrName>
                                        </p:attrNameLst>
                                      </p:cBhvr>
                                      <p:by>
                                        <p:hsl h="-7200000" s="0" l="0"/>
                                      </p:by>
                                    </p:animClr>
                                    <p:animClr clrSpc="hsl" dir="cw">
                                      <p:cBhvr>
                                        <p:cTn id="12" dur="500" fill="hold"/>
                                        <p:tgtEl>
                                          <p:spTgt spid="63501"/>
                                        </p:tgtEl>
                                        <p:attrNameLst>
                                          <p:attrName>stroke.color</p:attrName>
                                        </p:attrNameLst>
                                      </p:cBhvr>
                                      <p:by>
                                        <p:hsl h="-7200000" s="0" l="0"/>
                                      </p:by>
                                    </p:animClr>
                                    <p:set>
                                      <p:cBhvr>
                                        <p:cTn id="13" dur="500" fill="hold"/>
                                        <p:tgtEl>
                                          <p:spTgt spid="6350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01" grpId="0" animBg="1"/>
      <p:bldP spid="63501"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6" name="Object 7"/>
          <p:cNvGraphicFramePr>
            <a:graphicFrameLocks noChangeAspect="1"/>
          </p:cNvGraphicFramePr>
          <p:nvPr/>
        </p:nvGraphicFramePr>
        <p:xfrm>
          <a:off x="7110413" y="5026025"/>
          <a:ext cx="2033587" cy="1831975"/>
        </p:xfrm>
        <a:graphic>
          <a:graphicData uri="http://schemas.openxmlformats.org/presentationml/2006/ole">
            <mc:AlternateContent xmlns:mc="http://schemas.openxmlformats.org/markup-compatibility/2006">
              <mc:Choice xmlns:v="urn:schemas-microsoft-com:vml" Requires="v">
                <p:oleObj spid="_x0000_s1032" name="Clip" r:id="rId3" imgW="1999793" imgH="1831543" progId="MS_ClipArt_Gallery.2">
                  <p:embed/>
                </p:oleObj>
              </mc:Choice>
              <mc:Fallback>
                <p:oleObj name="Clip" r:id="rId3" imgW="1999793" imgH="1831543" progId="MS_ClipArt_Gallery.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10413" y="5026025"/>
                        <a:ext cx="2033587" cy="183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099" name="Rectangle 2"/>
          <p:cNvSpPr>
            <a:spLocks noChangeArrowheads="1"/>
          </p:cNvSpPr>
          <p:nvPr/>
        </p:nvSpPr>
        <p:spPr bwMode="auto">
          <a:xfrm>
            <a:off x="381000" y="1034932"/>
            <a:ext cx="842486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3600" b="1" dirty="0">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3600" b="1" dirty="0" err="1">
                <a:latin typeface="Times New Roman" panose="02020603050405020304" pitchFamily="18" charset="0"/>
                <a:cs typeface="Times New Roman" panose="02020603050405020304" pitchFamily="18" charset="0"/>
              </a:rPr>
              <a:t>Thứ</a:t>
            </a:r>
            <a:r>
              <a:rPr lang="en-US" altLang="en-US" sz="3600" b="1" dirty="0">
                <a:latin typeface="Times New Roman" panose="02020603050405020304" pitchFamily="18" charset="0"/>
                <a:cs typeface="Times New Roman" panose="02020603050405020304" pitchFamily="18" charset="0"/>
              </a:rPr>
              <a:t> </a:t>
            </a:r>
            <a:r>
              <a:rPr lang="en-US" altLang="en-US" sz="3600" b="1" dirty="0" err="1" smtClean="0">
                <a:latin typeface="Times New Roman" panose="02020603050405020304" pitchFamily="18" charset="0"/>
                <a:cs typeface="Times New Roman" panose="02020603050405020304" pitchFamily="18" charset="0"/>
              </a:rPr>
              <a:t>ba</a:t>
            </a:r>
            <a:r>
              <a:rPr lang="en-US" altLang="en-US" sz="3600" b="1" dirty="0" smtClean="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ngày</a:t>
            </a:r>
            <a:r>
              <a:rPr lang="en-US" altLang="en-US" sz="3600" b="1" dirty="0">
                <a:latin typeface="Times New Roman" panose="02020603050405020304" pitchFamily="18" charset="0"/>
                <a:cs typeface="Times New Roman" panose="02020603050405020304" pitchFamily="18" charset="0"/>
              </a:rPr>
              <a:t> </a:t>
            </a:r>
            <a:r>
              <a:rPr lang="en-US" altLang="en-US" sz="3600" b="1" dirty="0" smtClean="0">
                <a:latin typeface="Times New Roman" panose="02020603050405020304" pitchFamily="18" charset="0"/>
                <a:cs typeface="Times New Roman" panose="02020603050405020304" pitchFamily="18" charset="0"/>
              </a:rPr>
              <a:t>4 </a:t>
            </a:r>
            <a:r>
              <a:rPr lang="en-US" altLang="en-US" sz="3600" b="1" dirty="0" err="1">
                <a:latin typeface="Times New Roman" panose="02020603050405020304" pitchFamily="18" charset="0"/>
                <a:cs typeface="Times New Roman" panose="02020603050405020304" pitchFamily="18" charset="0"/>
              </a:rPr>
              <a:t>tháng</a:t>
            </a:r>
            <a:r>
              <a:rPr lang="en-US" altLang="en-US" sz="3600" b="1" dirty="0">
                <a:latin typeface="Times New Roman" panose="02020603050405020304" pitchFamily="18" charset="0"/>
                <a:cs typeface="Times New Roman" panose="02020603050405020304" pitchFamily="18" charset="0"/>
              </a:rPr>
              <a:t> </a:t>
            </a:r>
            <a:r>
              <a:rPr lang="en-US" altLang="en-US" sz="3600" b="1" dirty="0" smtClean="0">
                <a:latin typeface="Times New Roman" panose="02020603050405020304" pitchFamily="18" charset="0"/>
                <a:cs typeface="Times New Roman" panose="02020603050405020304" pitchFamily="18" charset="0"/>
              </a:rPr>
              <a:t>1 </a:t>
            </a:r>
            <a:r>
              <a:rPr lang="en-US" altLang="en-US" sz="3600" b="1" dirty="0" err="1">
                <a:latin typeface="Times New Roman" panose="02020603050405020304" pitchFamily="18" charset="0"/>
                <a:cs typeface="Times New Roman" panose="02020603050405020304" pitchFamily="18" charset="0"/>
              </a:rPr>
              <a:t>năm</a:t>
            </a:r>
            <a:r>
              <a:rPr lang="en-US" altLang="en-US" sz="3600" b="1" dirty="0">
                <a:latin typeface="Times New Roman" panose="02020603050405020304" pitchFamily="18" charset="0"/>
                <a:cs typeface="Times New Roman" panose="02020603050405020304" pitchFamily="18" charset="0"/>
              </a:rPr>
              <a:t> </a:t>
            </a:r>
            <a:r>
              <a:rPr lang="en-US" altLang="en-US" sz="3600" b="1" dirty="0" smtClean="0">
                <a:latin typeface="Times New Roman" panose="02020603050405020304" pitchFamily="18" charset="0"/>
                <a:cs typeface="Times New Roman" panose="02020603050405020304" pitchFamily="18" charset="0"/>
              </a:rPr>
              <a:t>2022</a:t>
            </a:r>
            <a:endParaRPr lang="en-US" altLang="en-US" sz="3600" b="1" dirty="0">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3600" b="1" dirty="0" err="1" smtClean="0">
                <a:latin typeface="Times New Roman" panose="02020603050405020304" pitchFamily="18" charset="0"/>
                <a:cs typeface="Times New Roman" panose="02020603050405020304" pitchFamily="18" charset="0"/>
              </a:rPr>
              <a:t>Tiếng</a:t>
            </a:r>
            <a:r>
              <a:rPr lang="en-US" altLang="en-US" sz="3600" b="1" dirty="0" smtClean="0">
                <a:latin typeface="Times New Roman" panose="02020603050405020304" pitchFamily="18" charset="0"/>
                <a:cs typeface="Times New Roman" panose="02020603050405020304" pitchFamily="18" charset="0"/>
              </a:rPr>
              <a:t> </a:t>
            </a:r>
            <a:r>
              <a:rPr lang="en-US" altLang="en-US" sz="3600" b="1" dirty="0" err="1" smtClean="0">
                <a:latin typeface="Times New Roman" panose="02020603050405020304" pitchFamily="18" charset="0"/>
                <a:cs typeface="Times New Roman" panose="02020603050405020304" pitchFamily="18" charset="0"/>
              </a:rPr>
              <a:t>Việt</a:t>
            </a:r>
            <a:endParaRPr lang="en-US" altLang="en-US" sz="3600" b="1" dirty="0" smtClean="0">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3600" b="1" dirty="0" err="1" smtClean="0">
                <a:latin typeface="Times New Roman" panose="02020603050405020304" pitchFamily="18" charset="0"/>
                <a:cs typeface="Times New Roman" panose="02020603050405020304" pitchFamily="18" charset="0"/>
              </a:rPr>
              <a:t>Ôn</a:t>
            </a:r>
            <a:r>
              <a:rPr lang="en-US" altLang="en-US" sz="3600" b="1" dirty="0" smtClean="0">
                <a:latin typeface="Times New Roman" panose="02020603050405020304" pitchFamily="18" charset="0"/>
                <a:cs typeface="Times New Roman" panose="02020603050405020304" pitchFamily="18" charset="0"/>
              </a:rPr>
              <a:t> </a:t>
            </a:r>
            <a:r>
              <a:rPr lang="en-US" altLang="en-US" sz="3600" b="1" dirty="0" err="1" smtClean="0">
                <a:latin typeface="Times New Roman" panose="02020603050405020304" pitchFamily="18" charset="0"/>
                <a:cs typeface="Times New Roman" panose="02020603050405020304" pitchFamily="18" charset="0"/>
              </a:rPr>
              <a:t>tập</a:t>
            </a:r>
            <a:r>
              <a:rPr lang="en-US" altLang="en-US" sz="3600" b="1" dirty="0" smtClean="0">
                <a:latin typeface="Times New Roman" panose="02020603050405020304" pitchFamily="18" charset="0"/>
                <a:cs typeface="Times New Roman" panose="02020603050405020304" pitchFamily="18" charset="0"/>
              </a:rPr>
              <a:t> </a:t>
            </a:r>
            <a:r>
              <a:rPr lang="en-US" altLang="en-US" sz="3600" b="1" dirty="0" err="1" smtClean="0">
                <a:latin typeface="Times New Roman" panose="02020603050405020304" pitchFamily="18" charset="0"/>
                <a:cs typeface="Times New Roman" panose="02020603050405020304" pitchFamily="18" charset="0"/>
              </a:rPr>
              <a:t>cuối</a:t>
            </a:r>
            <a:r>
              <a:rPr lang="en-US" altLang="en-US" sz="3600" b="1" dirty="0" smtClean="0">
                <a:latin typeface="Times New Roman" panose="02020603050405020304" pitchFamily="18" charset="0"/>
                <a:cs typeface="Times New Roman" panose="02020603050405020304" pitchFamily="18" charset="0"/>
              </a:rPr>
              <a:t> </a:t>
            </a:r>
            <a:r>
              <a:rPr lang="en-US" altLang="en-US" sz="3600" b="1" dirty="0" err="1" smtClean="0">
                <a:latin typeface="Times New Roman" panose="02020603050405020304" pitchFamily="18" charset="0"/>
                <a:cs typeface="Times New Roman" panose="02020603050405020304" pitchFamily="18" charset="0"/>
              </a:rPr>
              <a:t>học</a:t>
            </a:r>
            <a:r>
              <a:rPr lang="en-US" altLang="en-US" sz="3600" b="1" dirty="0" smtClean="0">
                <a:latin typeface="Times New Roman" panose="02020603050405020304" pitchFamily="18" charset="0"/>
                <a:cs typeface="Times New Roman" panose="02020603050405020304" pitchFamily="18" charset="0"/>
              </a:rPr>
              <a:t> </a:t>
            </a:r>
            <a:r>
              <a:rPr lang="en-US" altLang="en-US" sz="3600" b="1" dirty="0" err="1" smtClean="0">
                <a:latin typeface="Times New Roman" panose="02020603050405020304" pitchFamily="18" charset="0"/>
                <a:cs typeface="Times New Roman" panose="02020603050405020304" pitchFamily="18" charset="0"/>
              </a:rPr>
              <a:t>kì</a:t>
            </a:r>
            <a:r>
              <a:rPr lang="en-US" altLang="en-US" sz="3600" b="1" dirty="0" smtClean="0">
                <a:latin typeface="Times New Roman" panose="02020603050405020304" pitchFamily="18" charset="0"/>
                <a:cs typeface="Times New Roman" panose="02020603050405020304" pitchFamily="18" charset="0"/>
              </a:rPr>
              <a:t> I (</a:t>
            </a:r>
            <a:r>
              <a:rPr lang="en-US" altLang="en-US" sz="3600" b="1" dirty="0" err="1" smtClean="0">
                <a:latin typeface="Times New Roman" panose="02020603050405020304" pitchFamily="18" charset="0"/>
                <a:cs typeface="Times New Roman" panose="02020603050405020304" pitchFamily="18" charset="0"/>
              </a:rPr>
              <a:t>tiết</a:t>
            </a:r>
            <a:r>
              <a:rPr lang="en-US" altLang="en-US" sz="3600" b="1" dirty="0" smtClean="0">
                <a:latin typeface="Times New Roman" panose="02020603050405020304" pitchFamily="18" charset="0"/>
                <a:cs typeface="Times New Roman" panose="02020603050405020304" pitchFamily="18" charset="0"/>
              </a:rPr>
              <a:t> 1 + 2)</a:t>
            </a:r>
          </a:p>
          <a:p>
            <a:pPr algn="ctr" eaLnBrk="1" hangingPunct="1">
              <a:spcBef>
                <a:spcPct val="0"/>
              </a:spcBef>
              <a:buFontTx/>
              <a:buNone/>
            </a:pPr>
            <a:endParaRPr lang="en-US" altLang="en-US" sz="3600" b="1" dirty="0" smtClean="0">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3600" b="1" dirty="0" smtClean="0">
                <a:latin typeface="Times New Roman" panose="02020603050405020304" pitchFamily="18" charset="0"/>
                <a:cs typeface="Times New Roman" panose="02020603050405020304" pitchFamily="18" charset="0"/>
              </a:rPr>
              <a:t> </a:t>
            </a:r>
            <a:endParaRPr lang="en-US" altLang="en-US" sz="3600" b="1" dirty="0">
              <a:latin typeface="Times New Roman" panose="02020603050405020304" pitchFamily="18" charset="0"/>
              <a:cs typeface="Times New Roman" panose="02020603050405020304" pitchFamily="18" charset="0"/>
            </a:endParaRPr>
          </a:p>
          <a:p>
            <a:pPr algn="ctr" eaLnBrk="1" hangingPunct="1">
              <a:spcBef>
                <a:spcPct val="0"/>
              </a:spcBef>
              <a:buFontTx/>
              <a:buNone/>
            </a:pPr>
            <a:endParaRPr lang="en-US" altLang="en-US" sz="3600" b="1" dirty="0">
              <a:latin typeface="Times New Roman" panose="02020603050405020304" pitchFamily="18" charset="0"/>
              <a:cs typeface="Times New Roman" panose="02020603050405020304" pitchFamily="18" charset="0"/>
            </a:endParaRPr>
          </a:p>
        </p:txBody>
      </p:sp>
      <p:sp>
        <p:nvSpPr>
          <p:cNvPr id="3" name="Rectangle 2"/>
          <p:cNvSpPr>
            <a:spLocks noChangeArrowheads="1"/>
          </p:cNvSpPr>
          <p:nvPr/>
        </p:nvSpPr>
        <p:spPr bwMode="auto">
          <a:xfrm>
            <a:off x="2971800" y="1719263"/>
            <a:ext cx="6065838" cy="258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dirty="0" smtClean="0">
                <a:solidFill>
                  <a:srgbClr val="FF0000"/>
                </a:solidFill>
                <a:latin typeface="Times New Roman" panose="02020603050405020304" pitchFamily="18" charset="0"/>
                <a:cs typeface="Times New Roman" panose="02020603050405020304" pitchFamily="18" charset="0"/>
              </a:rPr>
              <a:t> </a:t>
            </a:r>
            <a:endParaRPr lang="en-US" altLang="en-US" sz="3600" b="1" dirty="0">
              <a:solidFill>
                <a:srgbClr val="FF0000"/>
              </a:solidFill>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3600" b="1" dirty="0">
                <a:solidFill>
                  <a:srgbClr val="FF0000"/>
                </a:solidFill>
                <a:latin typeface="Times New Roman" panose="02020603050405020304" pitchFamily="18" charset="0"/>
                <a:cs typeface="Times New Roman" panose="02020603050405020304" pitchFamily="18" charset="0"/>
              </a:rPr>
              <a:t>                      </a:t>
            </a:r>
            <a:endParaRPr lang="en-US" altLang="en-US" sz="2800" b="1" dirty="0">
              <a:solidFill>
                <a:srgbClr val="0000CC"/>
              </a:solidFill>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3600" b="1" dirty="0">
                <a:solidFill>
                  <a:srgbClr val="FF0000"/>
                </a:solidFill>
                <a:latin typeface="Times New Roman" panose="02020603050405020304" pitchFamily="18" charset="0"/>
                <a:cs typeface="Times New Roman" panose="02020603050405020304" pitchFamily="18" charset="0"/>
              </a:rPr>
              <a:t>                           </a:t>
            </a:r>
          </a:p>
          <a:p>
            <a:pPr algn="ctr" eaLnBrk="1" hangingPunct="1">
              <a:spcBef>
                <a:spcPct val="50000"/>
              </a:spcBef>
              <a:buFontTx/>
              <a:buNone/>
            </a:pPr>
            <a:r>
              <a:rPr lang="en-US" altLang="en-US" sz="3600" b="1" dirty="0">
                <a:solidFill>
                  <a:srgbClr val="FF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921305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fade">
                                      <p:cBhvr>
                                        <p:cTn id="7" dur="500"/>
                                        <p:tgtEl>
                                          <p:spTgt spid="40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descr="hinh nen 10"/>
          <p:cNvPicPr>
            <a:picLocks noChangeAspect="1" noChangeArrowheads="1"/>
          </p:cNvPicPr>
          <p:nvPr/>
        </p:nvPicPr>
        <p:blipFill>
          <a:blip r:embed="rId2">
            <a:lum bright="24000"/>
          </a:blip>
          <a:srcRect/>
          <a:stretch>
            <a:fillRect/>
          </a:stretch>
        </p:blipFill>
        <p:spPr bwMode="auto">
          <a:xfrm>
            <a:off x="-304800" y="-228600"/>
            <a:ext cx="9753600" cy="7315201"/>
          </a:xfrm>
          <a:prstGeom prst="rect">
            <a:avLst/>
          </a:prstGeom>
          <a:noFill/>
          <a:ln w="9525">
            <a:noFill/>
            <a:miter lim="800000"/>
            <a:headEnd/>
            <a:tailEnd/>
          </a:ln>
        </p:spPr>
      </p:pic>
      <p:sp>
        <p:nvSpPr>
          <p:cNvPr id="8195" name="Oval 33">
            <a:hlinkClick r:id="" action="ppaction://noaction"/>
          </p:cNvPr>
          <p:cNvSpPr>
            <a:spLocks noChangeArrowheads="1"/>
          </p:cNvSpPr>
          <p:nvPr/>
        </p:nvSpPr>
        <p:spPr bwMode="auto">
          <a:xfrm rot="1057462">
            <a:off x="6083300" y="1468438"/>
            <a:ext cx="936625" cy="1582737"/>
          </a:xfrm>
          <a:prstGeom prst="ellipse">
            <a:avLst/>
          </a:prstGeom>
          <a:gradFill rotWithShape="1">
            <a:gsLst>
              <a:gs pos="0">
                <a:srgbClr val="F97F49"/>
              </a:gs>
              <a:gs pos="100000">
                <a:schemeClr val="bg1"/>
              </a:gs>
            </a:gsLst>
            <a:lin ang="5400000" scaled="1"/>
          </a:gradFill>
          <a:ln w="9525">
            <a:solidFill>
              <a:schemeClr val="tx1"/>
            </a:solidFill>
            <a:round/>
            <a:headEnd/>
            <a:tailEnd/>
          </a:ln>
        </p:spPr>
        <p:txBody>
          <a:bodyPr wrap="none" anchor="ctr"/>
          <a:lstStyle/>
          <a:p>
            <a:pPr algn="ctr"/>
            <a:r>
              <a:rPr lang="en-US" sz="7200" b="1" dirty="0">
                <a:solidFill>
                  <a:schemeClr val="accent2"/>
                </a:solidFill>
                <a:latin typeface="Times New Roman" panose="02020603050405020304" pitchFamily="18" charset="0"/>
                <a:cs typeface="Times New Roman" panose="02020603050405020304" pitchFamily="18" charset="0"/>
              </a:rPr>
              <a:t>8</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196" name="Freeform 34"/>
          <p:cNvSpPr>
            <a:spLocks/>
          </p:cNvSpPr>
          <p:nvPr/>
        </p:nvSpPr>
        <p:spPr bwMode="auto">
          <a:xfrm rot="1057462">
            <a:off x="4933950" y="2806700"/>
            <a:ext cx="781050" cy="4295775"/>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197" name="AutoShape 35"/>
          <p:cNvSpPr>
            <a:spLocks noChangeArrowheads="1"/>
          </p:cNvSpPr>
          <p:nvPr/>
        </p:nvSpPr>
        <p:spPr bwMode="auto">
          <a:xfrm rot="1057462">
            <a:off x="6173788" y="2998788"/>
            <a:ext cx="144462" cy="215900"/>
          </a:xfrm>
          <a:prstGeom prst="flowChartCollate">
            <a:avLst/>
          </a:prstGeom>
          <a:gradFill rotWithShape="1">
            <a:gsLst>
              <a:gs pos="0">
                <a:srgbClr val="F97F49"/>
              </a:gs>
              <a:gs pos="100000">
                <a:schemeClr val="bg1"/>
              </a:gs>
            </a:gsLst>
            <a:lin ang="5400000" scaled="1"/>
          </a:gra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198" name="Oval 4">
            <a:hlinkClick r:id="rId3" action="ppaction://hlinksldjump"/>
          </p:cNvPr>
          <p:cNvSpPr>
            <a:spLocks noChangeArrowheads="1"/>
          </p:cNvSpPr>
          <p:nvPr/>
        </p:nvSpPr>
        <p:spPr bwMode="auto">
          <a:xfrm rot="800344">
            <a:off x="5100638" y="1724025"/>
            <a:ext cx="936625" cy="1582738"/>
          </a:xfrm>
          <a:prstGeom prst="ellipse">
            <a:avLst/>
          </a:prstGeom>
          <a:gradFill rotWithShape="1">
            <a:gsLst>
              <a:gs pos="0">
                <a:srgbClr val="5AFE44"/>
              </a:gs>
              <a:gs pos="100000">
                <a:srgbClr val="2A761F"/>
              </a:gs>
            </a:gsLst>
            <a:path path="rect">
              <a:fillToRect r="100000" b="100000"/>
            </a:path>
          </a:gradFill>
          <a:ln w="9525">
            <a:solidFill>
              <a:schemeClr val="tx1"/>
            </a:solidFill>
            <a:round/>
            <a:headEnd/>
            <a:tailEnd/>
          </a:ln>
        </p:spPr>
        <p:txBody>
          <a:bodyPr wrap="none" anchor="ctr"/>
          <a:lstStyle/>
          <a:p>
            <a:pPr algn="ctr"/>
            <a:r>
              <a:rPr lang="en-US" sz="7200" b="1" dirty="0">
                <a:solidFill>
                  <a:schemeClr val="accent2"/>
                </a:solidFill>
                <a:latin typeface="Times New Roman" panose="02020603050405020304" pitchFamily="18" charset="0"/>
                <a:cs typeface="Times New Roman" panose="02020603050405020304" pitchFamily="18" charset="0"/>
              </a:rPr>
              <a:t>7</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199" name="Freeform 5"/>
          <p:cNvSpPr>
            <a:spLocks/>
          </p:cNvSpPr>
          <p:nvPr/>
        </p:nvSpPr>
        <p:spPr bwMode="auto">
          <a:xfrm rot="800344">
            <a:off x="4578350" y="3194050"/>
            <a:ext cx="468313" cy="3313113"/>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00" name="AutoShape 6"/>
          <p:cNvSpPr>
            <a:spLocks noChangeArrowheads="1"/>
          </p:cNvSpPr>
          <p:nvPr/>
        </p:nvSpPr>
        <p:spPr bwMode="auto">
          <a:xfrm rot="800344">
            <a:off x="5254625" y="3273425"/>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01" name="Oval 9">
            <a:hlinkClick r:id="" action="ppaction://noaction"/>
          </p:cNvPr>
          <p:cNvSpPr>
            <a:spLocks noChangeArrowheads="1"/>
          </p:cNvSpPr>
          <p:nvPr/>
        </p:nvSpPr>
        <p:spPr bwMode="auto">
          <a:xfrm rot="1198510">
            <a:off x="5500688" y="3146425"/>
            <a:ext cx="936625" cy="1582738"/>
          </a:xfrm>
          <a:prstGeom prst="ellipse">
            <a:avLst/>
          </a:prstGeom>
          <a:solidFill>
            <a:srgbClr val="FFFF66"/>
          </a:solidFill>
          <a:ln w="9525">
            <a:solidFill>
              <a:schemeClr val="tx1"/>
            </a:solidFill>
            <a:round/>
            <a:headEnd/>
            <a:tailEnd/>
          </a:ln>
        </p:spPr>
        <p:txBody>
          <a:bodyPr wrap="none" anchor="ctr"/>
          <a:lstStyle/>
          <a:p>
            <a:pPr algn="ctr"/>
            <a:r>
              <a:rPr lang="en-US" sz="5400" b="1" dirty="0">
                <a:solidFill>
                  <a:srgbClr val="000099"/>
                </a:solidFill>
                <a:latin typeface="Times New Roman" panose="02020603050405020304" pitchFamily="18" charset="0"/>
                <a:cs typeface="Times New Roman" panose="02020603050405020304" pitchFamily="18" charset="0"/>
              </a:rPr>
              <a:t>11</a:t>
            </a:r>
            <a:endParaRPr lang="vi-VN" sz="5400" b="1" dirty="0">
              <a:solidFill>
                <a:srgbClr val="000099"/>
              </a:solidFill>
              <a:latin typeface="Times New Roman" panose="02020603050405020304" pitchFamily="18" charset="0"/>
              <a:cs typeface="Times New Roman" panose="02020603050405020304" pitchFamily="18" charset="0"/>
            </a:endParaRPr>
          </a:p>
        </p:txBody>
      </p:sp>
      <p:sp>
        <p:nvSpPr>
          <p:cNvPr id="8202" name="Freeform 10"/>
          <p:cNvSpPr>
            <a:spLocks/>
          </p:cNvSpPr>
          <p:nvPr/>
        </p:nvSpPr>
        <p:spPr bwMode="auto">
          <a:xfrm rot="1198510">
            <a:off x="4711700" y="4514850"/>
            <a:ext cx="468313" cy="3313113"/>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03" name="AutoShape 11"/>
          <p:cNvSpPr>
            <a:spLocks noChangeArrowheads="1"/>
          </p:cNvSpPr>
          <p:nvPr/>
        </p:nvSpPr>
        <p:spPr bwMode="auto">
          <a:xfrm rot="1198510">
            <a:off x="5556250" y="4664075"/>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04" name="Oval 21">
            <a:hlinkClick r:id="rId4" action="ppaction://hlinksldjump"/>
          </p:cNvPr>
          <p:cNvSpPr>
            <a:spLocks noChangeArrowheads="1"/>
          </p:cNvSpPr>
          <p:nvPr/>
        </p:nvSpPr>
        <p:spPr bwMode="auto">
          <a:xfrm>
            <a:off x="3711575" y="122238"/>
            <a:ext cx="936625" cy="1582737"/>
          </a:xfrm>
          <a:prstGeom prst="ellipse">
            <a:avLst/>
          </a:prstGeom>
          <a:gradFill rotWithShape="1">
            <a:gsLst>
              <a:gs pos="0">
                <a:srgbClr val="5AFE44"/>
              </a:gs>
              <a:gs pos="100000">
                <a:srgbClr val="2A761F"/>
              </a:gs>
            </a:gsLst>
            <a:path path="rect">
              <a:fillToRect r="100000" b="100000"/>
            </a:path>
          </a:gradFill>
          <a:ln w="9525">
            <a:solidFill>
              <a:schemeClr val="tx1"/>
            </a:solidFill>
            <a:round/>
            <a:headEnd/>
            <a:tailEnd/>
          </a:ln>
        </p:spPr>
        <p:txBody>
          <a:bodyPr wrap="none" anchor="ctr"/>
          <a:lstStyle/>
          <a:p>
            <a:pPr algn="ctr"/>
            <a:r>
              <a:rPr lang="en-US" sz="7200" b="1" dirty="0">
                <a:solidFill>
                  <a:schemeClr val="accent2"/>
                </a:solidFill>
                <a:latin typeface="Times New Roman" panose="02020603050405020304" pitchFamily="18" charset="0"/>
                <a:cs typeface="Times New Roman" panose="02020603050405020304" pitchFamily="18" charset="0"/>
              </a:rPr>
              <a:t>2</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205" name="Freeform 22"/>
          <p:cNvSpPr>
            <a:spLocks/>
          </p:cNvSpPr>
          <p:nvPr/>
        </p:nvSpPr>
        <p:spPr bwMode="auto">
          <a:xfrm>
            <a:off x="3748088" y="1704975"/>
            <a:ext cx="468312" cy="3313113"/>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06" name="AutoShape 23"/>
          <p:cNvSpPr>
            <a:spLocks noChangeArrowheads="1"/>
          </p:cNvSpPr>
          <p:nvPr/>
        </p:nvSpPr>
        <p:spPr bwMode="auto">
          <a:xfrm>
            <a:off x="4071938" y="1704975"/>
            <a:ext cx="144462"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121" name="Oval 25">
            <a:hlinkClick r:id="rId5" action="ppaction://hlinksldjump"/>
          </p:cNvPr>
          <p:cNvSpPr>
            <a:spLocks noChangeArrowheads="1"/>
          </p:cNvSpPr>
          <p:nvPr/>
        </p:nvSpPr>
        <p:spPr bwMode="auto">
          <a:xfrm rot="-864877">
            <a:off x="2578100" y="577850"/>
            <a:ext cx="936625" cy="1582738"/>
          </a:xfrm>
          <a:prstGeom prst="ellipse">
            <a:avLst/>
          </a:prstGeom>
          <a:gradFill rotWithShape="1">
            <a:gsLst>
              <a:gs pos="0">
                <a:schemeClr val="bg1"/>
              </a:gs>
              <a:gs pos="100000">
                <a:schemeClr val="bg1">
                  <a:gamma/>
                  <a:shade val="76078"/>
                  <a:invGamma/>
                </a:schemeClr>
              </a:gs>
            </a:gsLst>
            <a:path path="rect">
              <a:fillToRect r="100000" b="100000"/>
            </a:path>
          </a:gradFill>
          <a:ln w="9525">
            <a:solidFill>
              <a:schemeClr val="tx1"/>
            </a:solidFill>
            <a:round/>
            <a:headEnd/>
            <a:tailEnd/>
          </a:ln>
          <a:effectLst/>
        </p:spPr>
        <p:txBody>
          <a:bodyPr wrap="none" anchor="ctr"/>
          <a:lstStyle/>
          <a:p>
            <a:pPr algn="ctr">
              <a:defRPr/>
            </a:pPr>
            <a:r>
              <a:rPr lang="en-US" sz="7200" b="1" dirty="0">
                <a:solidFill>
                  <a:schemeClr val="accent2"/>
                </a:solidFill>
                <a:latin typeface="Times New Roman" panose="02020603050405020304" pitchFamily="18" charset="0"/>
                <a:cs typeface="Times New Roman" panose="02020603050405020304" pitchFamily="18" charset="0"/>
              </a:rPr>
              <a:t>1</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208" name="Freeform 26"/>
          <p:cNvSpPr>
            <a:spLocks/>
          </p:cNvSpPr>
          <p:nvPr/>
        </p:nvSpPr>
        <p:spPr bwMode="auto">
          <a:xfrm rot="-864877">
            <a:off x="3230563" y="2133600"/>
            <a:ext cx="468312" cy="3313113"/>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09" name="AutoShape 27"/>
          <p:cNvSpPr>
            <a:spLocks noChangeArrowheads="1"/>
          </p:cNvSpPr>
          <p:nvPr/>
        </p:nvSpPr>
        <p:spPr bwMode="auto">
          <a:xfrm rot="-864877">
            <a:off x="3162300" y="2141538"/>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10" name="Oval 29">
            <a:hlinkClick r:id="rId6" action="ppaction://hlinksldjump"/>
          </p:cNvPr>
          <p:cNvSpPr>
            <a:spLocks noChangeArrowheads="1"/>
          </p:cNvSpPr>
          <p:nvPr/>
        </p:nvSpPr>
        <p:spPr bwMode="auto">
          <a:xfrm>
            <a:off x="4791075" y="311150"/>
            <a:ext cx="936625" cy="1582738"/>
          </a:xfrm>
          <a:prstGeom prst="ellipse">
            <a:avLst/>
          </a:prstGeom>
          <a:solidFill>
            <a:srgbClr val="FF00FF"/>
          </a:solidFill>
          <a:ln w="9525">
            <a:solidFill>
              <a:schemeClr val="tx1"/>
            </a:solidFill>
            <a:round/>
            <a:headEnd/>
            <a:tailEnd/>
          </a:ln>
        </p:spPr>
        <p:txBody>
          <a:bodyPr wrap="none" anchor="ctr"/>
          <a:lstStyle/>
          <a:p>
            <a:pPr algn="ctr"/>
            <a:r>
              <a:rPr lang="en-US" sz="7200" b="1" dirty="0">
                <a:solidFill>
                  <a:srgbClr val="000099"/>
                </a:solidFill>
                <a:latin typeface="Times New Roman" panose="02020603050405020304" pitchFamily="18" charset="0"/>
                <a:cs typeface="Times New Roman" panose="02020603050405020304" pitchFamily="18" charset="0"/>
              </a:rPr>
              <a:t>3</a:t>
            </a:r>
            <a:endParaRPr lang="vi-VN" sz="7200" b="1" dirty="0">
              <a:solidFill>
                <a:srgbClr val="000099"/>
              </a:solidFill>
              <a:latin typeface="Times New Roman" panose="02020603050405020304" pitchFamily="18" charset="0"/>
              <a:cs typeface="Times New Roman" panose="02020603050405020304" pitchFamily="18" charset="0"/>
            </a:endParaRPr>
          </a:p>
        </p:txBody>
      </p:sp>
      <p:sp>
        <p:nvSpPr>
          <p:cNvPr id="8211" name="Freeform 30"/>
          <p:cNvSpPr>
            <a:spLocks/>
          </p:cNvSpPr>
          <p:nvPr/>
        </p:nvSpPr>
        <p:spPr bwMode="auto">
          <a:xfrm>
            <a:off x="4827588" y="1893888"/>
            <a:ext cx="468312"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12" name="AutoShape 31"/>
          <p:cNvSpPr>
            <a:spLocks noChangeArrowheads="1"/>
          </p:cNvSpPr>
          <p:nvPr/>
        </p:nvSpPr>
        <p:spPr bwMode="auto">
          <a:xfrm>
            <a:off x="5151438" y="1893888"/>
            <a:ext cx="144462"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13" name="Oval 45">
            <a:hlinkClick r:id="rId7" action="ppaction://hlinksldjump"/>
          </p:cNvPr>
          <p:cNvSpPr>
            <a:spLocks noChangeArrowheads="1"/>
          </p:cNvSpPr>
          <p:nvPr/>
        </p:nvSpPr>
        <p:spPr bwMode="auto">
          <a:xfrm>
            <a:off x="4143375" y="1606550"/>
            <a:ext cx="936625" cy="1582738"/>
          </a:xfrm>
          <a:prstGeom prst="ellipse">
            <a:avLst/>
          </a:prstGeom>
          <a:solidFill>
            <a:srgbClr val="FFFF00"/>
          </a:solidFill>
          <a:ln w="9525">
            <a:solidFill>
              <a:schemeClr val="tx1"/>
            </a:solidFill>
            <a:round/>
            <a:headEnd/>
            <a:tailEnd/>
          </a:ln>
        </p:spPr>
        <p:txBody>
          <a:bodyPr wrap="none" anchor="ctr"/>
          <a:lstStyle/>
          <a:p>
            <a:pPr algn="ctr"/>
            <a:r>
              <a:rPr lang="en-US" sz="7200" b="1" dirty="0">
                <a:solidFill>
                  <a:schemeClr val="accent2"/>
                </a:solidFill>
                <a:latin typeface="Times New Roman" panose="02020603050405020304" pitchFamily="18" charset="0"/>
                <a:cs typeface="Times New Roman" panose="02020603050405020304" pitchFamily="18" charset="0"/>
              </a:rPr>
              <a:t>6</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214" name="Freeform 46"/>
          <p:cNvSpPr>
            <a:spLocks/>
          </p:cNvSpPr>
          <p:nvPr/>
        </p:nvSpPr>
        <p:spPr bwMode="auto">
          <a:xfrm>
            <a:off x="4179888" y="3189288"/>
            <a:ext cx="468312"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15" name="AutoShape 47"/>
          <p:cNvSpPr>
            <a:spLocks noChangeArrowheads="1"/>
          </p:cNvSpPr>
          <p:nvPr/>
        </p:nvSpPr>
        <p:spPr bwMode="auto">
          <a:xfrm>
            <a:off x="4503738" y="3189288"/>
            <a:ext cx="144462"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16" name="Oval 49">
            <a:hlinkClick r:id="rId8" action="ppaction://hlinksldjump"/>
          </p:cNvPr>
          <p:cNvSpPr>
            <a:spLocks noChangeArrowheads="1"/>
          </p:cNvSpPr>
          <p:nvPr/>
        </p:nvSpPr>
        <p:spPr bwMode="auto">
          <a:xfrm rot="-539169">
            <a:off x="3379788" y="1843088"/>
            <a:ext cx="936625" cy="1582737"/>
          </a:xfrm>
          <a:prstGeom prst="ellipse">
            <a:avLst/>
          </a:prstGeom>
          <a:solidFill>
            <a:srgbClr val="00FF99"/>
          </a:solidFill>
          <a:ln w="9525">
            <a:solidFill>
              <a:schemeClr val="tx1"/>
            </a:solidFill>
            <a:round/>
            <a:headEnd/>
            <a:tailEnd/>
          </a:ln>
        </p:spPr>
        <p:txBody>
          <a:bodyPr wrap="none" anchor="ctr"/>
          <a:lstStyle/>
          <a:p>
            <a:pPr algn="ctr"/>
            <a:r>
              <a:rPr lang="en-US" sz="7200" b="1" dirty="0">
                <a:solidFill>
                  <a:srgbClr val="000099"/>
                </a:solidFill>
                <a:latin typeface="Times New Roman" panose="02020603050405020304" pitchFamily="18" charset="0"/>
                <a:cs typeface="Times New Roman" panose="02020603050405020304" pitchFamily="18" charset="0"/>
              </a:rPr>
              <a:t>5</a:t>
            </a:r>
            <a:endParaRPr lang="vi-VN" sz="7200" b="1" dirty="0">
              <a:solidFill>
                <a:srgbClr val="000099"/>
              </a:solidFill>
              <a:latin typeface="Times New Roman" panose="02020603050405020304" pitchFamily="18" charset="0"/>
              <a:cs typeface="Times New Roman" panose="02020603050405020304" pitchFamily="18" charset="0"/>
            </a:endParaRPr>
          </a:p>
        </p:txBody>
      </p:sp>
      <p:sp>
        <p:nvSpPr>
          <p:cNvPr id="8217" name="Freeform 50"/>
          <p:cNvSpPr>
            <a:spLocks/>
          </p:cNvSpPr>
          <p:nvPr/>
        </p:nvSpPr>
        <p:spPr bwMode="auto">
          <a:xfrm rot="-539169">
            <a:off x="3800475" y="3427413"/>
            <a:ext cx="468313"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18" name="AutoShape 51"/>
          <p:cNvSpPr>
            <a:spLocks noChangeArrowheads="1"/>
          </p:cNvSpPr>
          <p:nvPr/>
        </p:nvSpPr>
        <p:spPr bwMode="auto">
          <a:xfrm rot="-539169">
            <a:off x="3879850" y="3421063"/>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19" name="Oval 53">
            <a:hlinkClick r:id="rId6" action="ppaction://hlinksldjump"/>
          </p:cNvPr>
          <p:cNvSpPr>
            <a:spLocks noChangeArrowheads="1"/>
          </p:cNvSpPr>
          <p:nvPr/>
        </p:nvSpPr>
        <p:spPr bwMode="auto">
          <a:xfrm rot="-1165290">
            <a:off x="2368550" y="1989138"/>
            <a:ext cx="936625" cy="1582737"/>
          </a:xfrm>
          <a:prstGeom prst="ellipse">
            <a:avLst/>
          </a:prstGeom>
          <a:gradFill rotWithShape="1">
            <a:gsLst>
              <a:gs pos="0">
                <a:srgbClr val="5AFE44"/>
              </a:gs>
              <a:gs pos="100000">
                <a:srgbClr val="2A761F"/>
              </a:gs>
            </a:gsLst>
            <a:path path="rect">
              <a:fillToRect r="100000" b="100000"/>
            </a:path>
          </a:gradFill>
          <a:ln w="9525">
            <a:solidFill>
              <a:schemeClr val="tx1"/>
            </a:solidFill>
            <a:round/>
            <a:headEnd/>
            <a:tailEnd/>
          </a:ln>
        </p:spPr>
        <p:txBody>
          <a:bodyPr wrap="none" anchor="ctr"/>
          <a:lstStyle/>
          <a:p>
            <a:pPr algn="ctr"/>
            <a:r>
              <a:rPr lang="en-US" sz="7200" b="1" dirty="0">
                <a:solidFill>
                  <a:schemeClr val="accent2"/>
                </a:solidFill>
                <a:latin typeface="Times New Roman" panose="02020603050405020304" pitchFamily="18" charset="0"/>
                <a:cs typeface="Times New Roman" panose="02020603050405020304" pitchFamily="18" charset="0"/>
              </a:rPr>
              <a:t>4</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220" name="Freeform 54"/>
          <p:cNvSpPr>
            <a:spLocks/>
          </p:cNvSpPr>
          <p:nvPr/>
        </p:nvSpPr>
        <p:spPr bwMode="auto">
          <a:xfrm rot="-1165290">
            <a:off x="3228975" y="3497263"/>
            <a:ext cx="468313"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21" name="AutoShape 55"/>
          <p:cNvSpPr>
            <a:spLocks noChangeArrowheads="1"/>
          </p:cNvSpPr>
          <p:nvPr/>
        </p:nvSpPr>
        <p:spPr bwMode="auto">
          <a:xfrm rot="-1165290">
            <a:off x="3028950" y="3532188"/>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22" name="Oval 41">
            <a:hlinkClick r:id="" action="ppaction://noaction"/>
          </p:cNvPr>
          <p:cNvSpPr>
            <a:spLocks noChangeArrowheads="1"/>
          </p:cNvSpPr>
          <p:nvPr/>
        </p:nvSpPr>
        <p:spPr bwMode="auto">
          <a:xfrm rot="632288">
            <a:off x="4516438" y="3074988"/>
            <a:ext cx="936625" cy="1582737"/>
          </a:xfrm>
          <a:prstGeom prst="ellipse">
            <a:avLst/>
          </a:prstGeom>
          <a:solidFill>
            <a:srgbClr val="00B0F0"/>
          </a:solidFill>
          <a:ln w="9525">
            <a:solidFill>
              <a:schemeClr val="tx1"/>
            </a:solidFill>
            <a:round/>
            <a:headEnd/>
            <a:tailEnd/>
          </a:ln>
        </p:spPr>
        <p:txBody>
          <a:bodyPr wrap="none" anchor="ctr"/>
          <a:lstStyle/>
          <a:p>
            <a:pPr algn="ctr"/>
            <a:r>
              <a:rPr lang="en-US" sz="6600" b="1" dirty="0">
                <a:solidFill>
                  <a:schemeClr val="accent2"/>
                </a:solidFill>
                <a:latin typeface="Times New Roman" panose="02020603050405020304" pitchFamily="18" charset="0"/>
                <a:cs typeface="Times New Roman" panose="02020603050405020304" pitchFamily="18" charset="0"/>
              </a:rPr>
              <a:t>10</a:t>
            </a:r>
            <a:endParaRPr lang="vi-VN" sz="6600" b="1" dirty="0">
              <a:solidFill>
                <a:schemeClr val="accent2"/>
              </a:solidFill>
              <a:latin typeface="Times New Roman" panose="02020603050405020304" pitchFamily="18" charset="0"/>
              <a:cs typeface="Times New Roman" panose="02020603050405020304" pitchFamily="18" charset="0"/>
            </a:endParaRPr>
          </a:p>
        </p:txBody>
      </p:sp>
      <p:sp>
        <p:nvSpPr>
          <p:cNvPr id="8223" name="Freeform 42"/>
          <p:cNvSpPr>
            <a:spLocks/>
          </p:cNvSpPr>
          <p:nvPr/>
        </p:nvSpPr>
        <p:spPr bwMode="auto">
          <a:xfrm rot="632288">
            <a:off x="4108450" y="4579938"/>
            <a:ext cx="468313"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24" name="AutoShape 43"/>
          <p:cNvSpPr>
            <a:spLocks noChangeArrowheads="1"/>
          </p:cNvSpPr>
          <p:nvPr/>
        </p:nvSpPr>
        <p:spPr bwMode="auto">
          <a:xfrm rot="632288">
            <a:off x="4713288" y="4637088"/>
            <a:ext cx="144462"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25" name="Oval 13">
            <a:hlinkClick r:id="" action="ppaction://noaction"/>
          </p:cNvPr>
          <p:cNvSpPr>
            <a:spLocks noChangeArrowheads="1"/>
          </p:cNvSpPr>
          <p:nvPr/>
        </p:nvSpPr>
        <p:spPr bwMode="auto">
          <a:xfrm rot="-672914">
            <a:off x="3244850" y="3294063"/>
            <a:ext cx="936625" cy="1582737"/>
          </a:xfrm>
          <a:prstGeom prst="ellipse">
            <a:avLst/>
          </a:prstGeom>
          <a:gradFill rotWithShape="1">
            <a:gsLst>
              <a:gs pos="0">
                <a:srgbClr val="FF0000"/>
              </a:gs>
              <a:gs pos="100000">
                <a:srgbClr val="920000"/>
              </a:gs>
            </a:gsLst>
            <a:path path="rect">
              <a:fillToRect r="100000" b="100000"/>
            </a:path>
          </a:gradFill>
          <a:ln w="9525">
            <a:solidFill>
              <a:schemeClr val="tx1"/>
            </a:solidFill>
            <a:round/>
            <a:headEnd/>
            <a:tailEnd/>
          </a:ln>
        </p:spPr>
        <p:txBody>
          <a:bodyPr wrap="none" anchor="ctr"/>
          <a:lstStyle/>
          <a:p>
            <a:pPr algn="ctr"/>
            <a:r>
              <a:rPr lang="en-US" sz="7200" b="1">
                <a:solidFill>
                  <a:schemeClr val="accent2"/>
                </a:solidFill>
                <a:latin typeface="Times New Roman" panose="02020603050405020304" pitchFamily="18" charset="0"/>
                <a:cs typeface="Times New Roman" panose="02020603050405020304" pitchFamily="18" charset="0"/>
              </a:rPr>
              <a:t>9</a:t>
            </a:r>
            <a:endParaRPr lang="vi-VN" sz="7200" b="1">
              <a:solidFill>
                <a:schemeClr val="accent2"/>
              </a:solidFill>
              <a:latin typeface="Times New Roman" panose="02020603050405020304" pitchFamily="18" charset="0"/>
              <a:cs typeface="Times New Roman" panose="02020603050405020304" pitchFamily="18" charset="0"/>
            </a:endParaRPr>
          </a:p>
        </p:txBody>
      </p:sp>
      <p:sp>
        <p:nvSpPr>
          <p:cNvPr id="8226" name="Freeform 14"/>
          <p:cNvSpPr>
            <a:spLocks/>
          </p:cNvSpPr>
          <p:nvPr/>
        </p:nvSpPr>
        <p:spPr bwMode="auto">
          <a:xfrm rot="-672914">
            <a:off x="3760788" y="4868863"/>
            <a:ext cx="468312"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27" name="AutoShape 15"/>
          <p:cNvSpPr>
            <a:spLocks noChangeArrowheads="1"/>
          </p:cNvSpPr>
          <p:nvPr/>
        </p:nvSpPr>
        <p:spPr bwMode="auto">
          <a:xfrm rot="-672914">
            <a:off x="3779838" y="4867275"/>
            <a:ext cx="144462"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28" name="Oval 37">
            <a:hlinkClick r:id="" action="ppaction://noaction"/>
          </p:cNvPr>
          <p:cNvSpPr>
            <a:spLocks noChangeArrowheads="1"/>
          </p:cNvSpPr>
          <p:nvPr/>
        </p:nvSpPr>
        <p:spPr bwMode="auto">
          <a:xfrm rot="265461">
            <a:off x="4052888" y="4060825"/>
            <a:ext cx="936625" cy="1582738"/>
          </a:xfrm>
          <a:prstGeom prst="ellipse">
            <a:avLst/>
          </a:prstGeom>
          <a:gradFill rotWithShape="1">
            <a:gsLst>
              <a:gs pos="0">
                <a:srgbClr val="5AFE44"/>
              </a:gs>
              <a:gs pos="100000">
                <a:srgbClr val="2A761F"/>
              </a:gs>
            </a:gsLst>
            <a:path path="rect">
              <a:fillToRect r="100000" b="100000"/>
            </a:path>
          </a:gradFill>
          <a:ln w="9525">
            <a:solidFill>
              <a:schemeClr val="tx1"/>
            </a:solidFill>
            <a:round/>
            <a:headEnd/>
            <a:tailEnd/>
          </a:ln>
        </p:spPr>
        <p:txBody>
          <a:bodyPr wrap="none" anchor="ctr"/>
          <a:lstStyle/>
          <a:p>
            <a:pPr algn="ctr"/>
            <a:r>
              <a:rPr lang="en-US" sz="4800" b="1" dirty="0">
                <a:solidFill>
                  <a:schemeClr val="accent2"/>
                </a:solidFill>
                <a:latin typeface="Times New Roman" panose="02020603050405020304" pitchFamily="18" charset="0"/>
                <a:cs typeface="Times New Roman" panose="02020603050405020304" pitchFamily="18" charset="0"/>
              </a:rPr>
              <a:t>12</a:t>
            </a:r>
            <a:endParaRPr lang="vi-VN" sz="4800" b="1" dirty="0">
              <a:solidFill>
                <a:schemeClr val="accent2"/>
              </a:solidFill>
              <a:latin typeface="Times New Roman" panose="02020603050405020304" pitchFamily="18" charset="0"/>
              <a:cs typeface="Times New Roman" panose="02020603050405020304" pitchFamily="18" charset="0"/>
            </a:endParaRPr>
          </a:p>
        </p:txBody>
      </p:sp>
      <p:sp>
        <p:nvSpPr>
          <p:cNvPr id="8229" name="AutoShape 39"/>
          <p:cNvSpPr>
            <a:spLocks noChangeArrowheads="1"/>
          </p:cNvSpPr>
          <p:nvPr/>
        </p:nvSpPr>
        <p:spPr bwMode="auto">
          <a:xfrm rot="265461">
            <a:off x="4343400" y="5637213"/>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38" name="Oval 37">
            <a:hlinkClick r:id="" action="ppaction://noaction"/>
          </p:cNvPr>
          <p:cNvSpPr>
            <a:spLocks noChangeArrowheads="1"/>
          </p:cNvSpPr>
          <p:nvPr/>
        </p:nvSpPr>
        <p:spPr bwMode="auto">
          <a:xfrm rot="1692273">
            <a:off x="6676477" y="2854587"/>
            <a:ext cx="853501" cy="1521103"/>
          </a:xfrm>
          <a:prstGeom prst="ellipse">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algn="ctr"/>
            <a:r>
              <a:rPr lang="en-US" sz="6600" b="1" dirty="0">
                <a:solidFill>
                  <a:srgbClr val="FFFF00"/>
                </a:solidFill>
                <a:latin typeface="Times New Roman" panose="02020603050405020304" pitchFamily="18" charset="0"/>
                <a:cs typeface="Times New Roman" panose="02020603050405020304" pitchFamily="18" charset="0"/>
              </a:rPr>
              <a:t>13</a:t>
            </a:r>
            <a:endParaRPr lang="vi-VN" sz="6600" b="1" dirty="0">
              <a:solidFill>
                <a:srgbClr val="FFFF00"/>
              </a:solidFill>
              <a:latin typeface="Times New Roman" panose="02020603050405020304" pitchFamily="18" charset="0"/>
              <a:cs typeface="Times New Roman" panose="02020603050405020304" pitchFamily="18" charset="0"/>
            </a:endParaRPr>
          </a:p>
        </p:txBody>
      </p:sp>
      <p:sp>
        <p:nvSpPr>
          <p:cNvPr id="39" name="AutoShape 39"/>
          <p:cNvSpPr>
            <a:spLocks noChangeArrowheads="1"/>
          </p:cNvSpPr>
          <p:nvPr/>
        </p:nvSpPr>
        <p:spPr bwMode="auto">
          <a:xfrm rot="265461">
            <a:off x="6637513" y="4196251"/>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0" name="Freeform 42"/>
          <p:cNvSpPr>
            <a:spLocks/>
          </p:cNvSpPr>
          <p:nvPr/>
        </p:nvSpPr>
        <p:spPr bwMode="auto">
          <a:xfrm rot="632288">
            <a:off x="5293060" y="4206104"/>
            <a:ext cx="1224879" cy="299842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41" name="Oval 53">
            <a:hlinkClick r:id="" action="ppaction://noaction"/>
          </p:cNvPr>
          <p:cNvSpPr>
            <a:spLocks noChangeArrowheads="1"/>
          </p:cNvSpPr>
          <p:nvPr/>
        </p:nvSpPr>
        <p:spPr bwMode="auto">
          <a:xfrm rot="20389942">
            <a:off x="1609497" y="2266724"/>
            <a:ext cx="936625" cy="1582737"/>
          </a:xfrm>
          <a:prstGeom prst="ellipse">
            <a:avLst/>
          </a:prstGeom>
          <a:solidFill>
            <a:srgbClr val="000099"/>
          </a:solidFill>
          <a:ln w="9525">
            <a:solidFill>
              <a:schemeClr val="tx1"/>
            </a:solidFill>
            <a:round/>
            <a:headEnd/>
            <a:tailEnd/>
          </a:ln>
        </p:spPr>
        <p:txBody>
          <a:bodyPr wrap="none" anchor="ctr"/>
          <a:lstStyle/>
          <a:p>
            <a:pPr algn="ctr"/>
            <a:r>
              <a:rPr lang="en-US" sz="7200" b="1" dirty="0">
                <a:solidFill>
                  <a:srgbClr val="FFFF00"/>
                </a:solidFill>
                <a:latin typeface="Times New Roman" panose="02020603050405020304" pitchFamily="18" charset="0"/>
                <a:cs typeface="Times New Roman" panose="02020603050405020304" pitchFamily="18" charset="0"/>
              </a:rPr>
              <a:t>14</a:t>
            </a:r>
            <a:endParaRPr lang="vi-VN" sz="7200" b="1" dirty="0">
              <a:solidFill>
                <a:srgbClr val="FFFF00"/>
              </a:solidFill>
              <a:latin typeface="Times New Roman" panose="02020603050405020304" pitchFamily="18" charset="0"/>
              <a:cs typeface="Times New Roman" panose="02020603050405020304" pitchFamily="18" charset="0"/>
            </a:endParaRPr>
          </a:p>
        </p:txBody>
      </p:sp>
      <p:sp>
        <p:nvSpPr>
          <p:cNvPr id="42" name="Freeform 54"/>
          <p:cNvSpPr>
            <a:spLocks/>
          </p:cNvSpPr>
          <p:nvPr/>
        </p:nvSpPr>
        <p:spPr bwMode="auto">
          <a:xfrm rot="19295598">
            <a:off x="2972835" y="3649663"/>
            <a:ext cx="468313"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43" name="AutoShape 55"/>
          <p:cNvSpPr>
            <a:spLocks noChangeArrowheads="1"/>
          </p:cNvSpPr>
          <p:nvPr/>
        </p:nvSpPr>
        <p:spPr bwMode="auto">
          <a:xfrm rot="19295598">
            <a:off x="2261234" y="3684588"/>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4" name="Oval 49">
            <a:hlinkClick r:id="" action="ppaction://noaction"/>
          </p:cNvPr>
          <p:cNvSpPr>
            <a:spLocks noChangeArrowheads="1"/>
          </p:cNvSpPr>
          <p:nvPr/>
        </p:nvSpPr>
        <p:spPr bwMode="auto">
          <a:xfrm rot="18865385">
            <a:off x="1794261" y="3644835"/>
            <a:ext cx="936625" cy="1582737"/>
          </a:xfrm>
          <a:prstGeom prst="ellipse">
            <a:avLst/>
          </a:prstGeom>
          <a:solidFill>
            <a:srgbClr val="FFFF00"/>
          </a:solidFill>
          <a:ln w="9525">
            <a:solidFill>
              <a:schemeClr val="tx1"/>
            </a:solidFill>
            <a:round/>
            <a:headEnd/>
            <a:tailEnd/>
          </a:ln>
        </p:spPr>
        <p:txBody>
          <a:bodyPr wrap="none" anchor="ctr"/>
          <a:lstStyle/>
          <a:p>
            <a:pPr algn="ctr"/>
            <a:r>
              <a:rPr lang="en-US" sz="7200" b="1" dirty="0">
                <a:solidFill>
                  <a:srgbClr val="FF0000"/>
                </a:solidFill>
                <a:latin typeface="Times New Roman" panose="02020603050405020304" pitchFamily="18" charset="0"/>
                <a:cs typeface="Times New Roman" panose="02020603050405020304" pitchFamily="18" charset="0"/>
              </a:rPr>
              <a:t>15</a:t>
            </a:r>
            <a:endParaRPr lang="vi-VN" sz="7200" b="1" dirty="0">
              <a:solidFill>
                <a:srgbClr val="FF0000"/>
              </a:solidFill>
              <a:latin typeface="Times New Roman" panose="02020603050405020304" pitchFamily="18" charset="0"/>
              <a:cs typeface="Times New Roman" panose="02020603050405020304" pitchFamily="18" charset="0"/>
            </a:endParaRPr>
          </a:p>
        </p:txBody>
      </p:sp>
      <p:sp>
        <p:nvSpPr>
          <p:cNvPr id="45" name="AutoShape 55"/>
          <p:cNvSpPr>
            <a:spLocks noChangeArrowheads="1"/>
          </p:cNvSpPr>
          <p:nvPr/>
        </p:nvSpPr>
        <p:spPr bwMode="auto">
          <a:xfrm rot="-1165290">
            <a:off x="2871752" y="4818476"/>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6" name="Oval 45">
            <a:hlinkClick r:id="" action="ppaction://noaction"/>
          </p:cNvPr>
          <p:cNvSpPr>
            <a:spLocks noChangeArrowheads="1"/>
          </p:cNvSpPr>
          <p:nvPr/>
        </p:nvSpPr>
        <p:spPr bwMode="auto">
          <a:xfrm rot="1287110">
            <a:off x="6858000" y="1219200"/>
            <a:ext cx="936625" cy="1582738"/>
          </a:xfrm>
          <a:prstGeom prst="ellipse">
            <a:avLst/>
          </a:prstGeom>
          <a:blipFill>
            <a:blip r:embed="rId9"/>
            <a:tile tx="0" ty="0" sx="100000" sy="100000" flip="none" algn="tl"/>
          </a:blipFill>
          <a:ln w="9525">
            <a:solidFill>
              <a:schemeClr val="tx1"/>
            </a:solidFill>
            <a:round/>
            <a:headEnd/>
            <a:tailEnd/>
          </a:ln>
        </p:spPr>
        <p:txBody>
          <a:bodyPr wrap="none" anchor="ctr"/>
          <a:lstStyle/>
          <a:p>
            <a:pPr algn="ctr"/>
            <a:r>
              <a:rPr lang="en-US" sz="7200" b="1" dirty="0">
                <a:solidFill>
                  <a:srgbClr val="C00000"/>
                </a:solidFill>
                <a:latin typeface="Times New Roman" panose="02020603050405020304" pitchFamily="18" charset="0"/>
                <a:cs typeface="Times New Roman" panose="02020603050405020304" pitchFamily="18" charset="0"/>
              </a:rPr>
              <a:t>16</a:t>
            </a:r>
            <a:endParaRPr lang="vi-VN" sz="7200" b="1" dirty="0">
              <a:solidFill>
                <a:srgbClr val="C00000"/>
              </a:solidFill>
              <a:latin typeface="Times New Roman" panose="02020603050405020304" pitchFamily="18" charset="0"/>
              <a:cs typeface="Times New Roman" panose="02020603050405020304" pitchFamily="18" charset="0"/>
            </a:endParaRPr>
          </a:p>
        </p:txBody>
      </p:sp>
      <p:sp>
        <p:nvSpPr>
          <p:cNvPr id="47" name="Freeform 10"/>
          <p:cNvSpPr>
            <a:spLocks/>
          </p:cNvSpPr>
          <p:nvPr/>
        </p:nvSpPr>
        <p:spPr bwMode="auto">
          <a:xfrm rot="1198510">
            <a:off x="5741289" y="2532262"/>
            <a:ext cx="468313" cy="4605375"/>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48" name="AutoShape 11"/>
          <p:cNvSpPr>
            <a:spLocks noChangeArrowheads="1"/>
          </p:cNvSpPr>
          <p:nvPr/>
        </p:nvSpPr>
        <p:spPr bwMode="auto">
          <a:xfrm rot="1198510">
            <a:off x="6890532" y="2685181"/>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9" name="Rectangle 48"/>
          <p:cNvSpPr/>
          <p:nvPr/>
        </p:nvSpPr>
        <p:spPr>
          <a:xfrm>
            <a:off x="-76200" y="-152400"/>
            <a:ext cx="3407562" cy="762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a:solidFill>
                  <a:srgbClr val="000099"/>
                </a:solidFill>
                <a:latin typeface="Times New Roman" panose="02020603050405020304" pitchFamily="18" charset="0"/>
                <a:cs typeface="Times New Roman" panose="02020603050405020304" pitchFamily="18" charset="0"/>
              </a:rPr>
              <a:t>1. </a:t>
            </a:r>
            <a:r>
              <a:rPr lang="en-US" sz="2800" b="1" dirty="0" err="1">
                <a:solidFill>
                  <a:srgbClr val="000099"/>
                </a:solidFill>
                <a:latin typeface="Times New Roman" panose="02020603050405020304" pitchFamily="18" charset="0"/>
                <a:cs typeface="Times New Roman" panose="02020603050405020304" pitchFamily="18" charset="0"/>
              </a:rPr>
              <a:t>Ôn</a:t>
            </a:r>
            <a:r>
              <a:rPr lang="en-US" sz="2800" b="1" dirty="0">
                <a:solidFill>
                  <a:srgbClr val="000099"/>
                </a:solidFill>
                <a:latin typeface="Times New Roman" panose="02020603050405020304" pitchFamily="18" charset="0"/>
                <a:cs typeface="Times New Roman" panose="02020603050405020304" pitchFamily="18" charset="0"/>
              </a:rPr>
              <a:t> </a:t>
            </a:r>
            <a:r>
              <a:rPr lang="en-US" sz="2800" b="1" dirty="0" err="1">
                <a:solidFill>
                  <a:srgbClr val="000099"/>
                </a:solidFill>
                <a:latin typeface="Times New Roman" panose="02020603050405020304" pitchFamily="18" charset="0"/>
                <a:cs typeface="Times New Roman" panose="02020603050405020304" pitchFamily="18" charset="0"/>
              </a:rPr>
              <a:t>luyện</a:t>
            </a:r>
            <a:r>
              <a:rPr lang="en-US" sz="2800" b="1" dirty="0">
                <a:solidFill>
                  <a:srgbClr val="000099"/>
                </a:solidFill>
                <a:latin typeface="Times New Roman" panose="02020603050405020304" pitchFamily="18" charset="0"/>
                <a:cs typeface="Times New Roman" panose="02020603050405020304" pitchFamily="18" charset="0"/>
              </a:rPr>
              <a:t> </a:t>
            </a:r>
            <a:r>
              <a:rPr lang="en-US" sz="2800" b="1" dirty="0" err="1">
                <a:solidFill>
                  <a:srgbClr val="000099"/>
                </a:solidFill>
                <a:latin typeface="Times New Roman" panose="02020603050405020304" pitchFamily="18" charset="0"/>
                <a:cs typeface="Times New Roman" panose="02020603050405020304" pitchFamily="18" charset="0"/>
              </a:rPr>
              <a:t>tập</a:t>
            </a:r>
            <a:r>
              <a:rPr lang="en-US" sz="2800" b="1" dirty="0">
                <a:solidFill>
                  <a:srgbClr val="000099"/>
                </a:solidFill>
                <a:latin typeface="Times New Roman" panose="02020603050405020304" pitchFamily="18" charset="0"/>
                <a:cs typeface="Times New Roman" panose="02020603050405020304" pitchFamily="18" charset="0"/>
              </a:rPr>
              <a:t> </a:t>
            </a:r>
            <a:r>
              <a:rPr lang="en-US" sz="2800" b="1" dirty="0" err="1">
                <a:solidFill>
                  <a:srgbClr val="000099"/>
                </a:solidFill>
                <a:latin typeface="Times New Roman" panose="02020603050405020304" pitchFamily="18" charset="0"/>
                <a:cs typeface="Times New Roman" panose="02020603050405020304" pitchFamily="18" charset="0"/>
              </a:rPr>
              <a:t>đọc</a:t>
            </a:r>
            <a:endParaRPr lang="en-US" sz="2800" b="1" dirty="0">
              <a:solidFill>
                <a:srgbClr val="000099"/>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98713" y="457200"/>
            <a:ext cx="9010651" cy="5905500"/>
          </a:xfrm>
          <a:prstGeom prst="rect">
            <a:avLst/>
          </a:prstGeom>
        </p:spPr>
        <p:txBody>
          <a:bodyPr vert="horz" lIns="91440" tIns="45720" rIns="91440" bIns="45720" rtlCol="0">
            <a:normAutofit/>
          </a:bodyPr>
          <a:lstStyle/>
          <a:p>
            <a:pPr marL="0" marR="0" lvl="0" indent="0" algn="just" defTabSz="914400" rtl="0" eaLnBrk="1" fontAlgn="auto" latinLnBrk="0" hangingPunct="1">
              <a:lnSpc>
                <a:spcPct val="90000"/>
              </a:lnSpc>
              <a:spcBef>
                <a:spcPct val="20000"/>
              </a:spcBef>
              <a:spcAft>
                <a:spcPts val="0"/>
              </a:spcAft>
              <a:buClrTx/>
              <a:buSzTx/>
              <a:buFontTx/>
              <a:buNone/>
              <a:tabLst/>
              <a:defRPr/>
            </a:pPr>
            <a:r>
              <a:rPr kumimoji="0" lang="en-US" sz="3200" b="0" i="0" u="none" strike="noStrike" kern="1200" cap="none" spc="0" normalizeH="0" baseline="0" noProof="0" dirty="0">
                <a:ln>
                  <a:noFill/>
                </a:ln>
                <a:solidFill>
                  <a:schemeClr val="tx1">
                    <a:tint val="75000"/>
                  </a:schemeClr>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Học</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sinh</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đọc</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bài</a:t>
            </a:r>
            <a:r>
              <a:rPr kumimoji="0" lang="en-US" sz="3600" b="0" i="0" u="none" strike="noStrike" kern="1200" cap="none" spc="0" normalizeH="0" baseline="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tập</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đọc</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Giọng</a:t>
            </a:r>
            <a:r>
              <a:rPr kumimoji="0" lang="en-US" sz="3600" b="0" i="0" u="none" strike="noStrike" kern="1200" cap="none" spc="0" normalizeH="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solidFill>
                  <a:srgbClr val="FF0000"/>
                </a:solidFill>
                <a:effectLst/>
                <a:uLnTx/>
                <a:uFillTx/>
                <a:latin typeface="Times New Roman" panose="02020603050405020304" pitchFamily="18" charset="0"/>
                <a:cs typeface="Times New Roman" panose="02020603050405020304" pitchFamily="18" charset="0"/>
              </a:rPr>
              <a:t>quê</a:t>
            </a:r>
            <a:r>
              <a:rPr kumimoji="0" lang="en-US" sz="3600" b="0" i="0" u="none" strike="noStrike" kern="1200" cap="none" spc="0" normalizeH="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solidFill>
                  <a:srgbClr val="FF0000"/>
                </a:solidFill>
                <a:effectLst/>
                <a:uLnTx/>
                <a:uFillTx/>
                <a:latin typeface="Times New Roman" panose="02020603050405020304" pitchFamily="18" charset="0"/>
                <a:cs typeface="Times New Roman" panose="02020603050405020304" pitchFamily="18" charset="0"/>
              </a:rPr>
              <a:t>hương</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trang</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76-77.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Trả</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lời</a:t>
            </a:r>
            <a:r>
              <a:rPr lang="en-US" sz="3600" dirty="0">
                <a:solidFill>
                  <a:srgbClr val="FF0000"/>
                </a:solidFill>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các</a:t>
            </a:r>
            <a:r>
              <a:rPr kumimoji="0" lang="en-US" sz="3600" b="0" i="0" u="none" strike="noStrike" kern="1200" cap="none" spc="0" normalizeH="0" baseline="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câu</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hỏi</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sau</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a:t>
            </a:r>
            <a:endParaRPr kumimoji="0" lang="en-US" sz="32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ct val="20000"/>
              </a:spcBef>
              <a:spcAft>
                <a:spcPts val="0"/>
              </a:spcAft>
              <a:buClrTx/>
              <a:buSzTx/>
              <a:buFontTx/>
              <a:buNone/>
              <a:tabLst/>
              <a:defRPr/>
            </a:pPr>
            <a:endParaRPr kumimoji="0" lang="en-US" sz="3600" b="0" i="0" u="none" strike="noStrike" kern="1200" cap="none" spc="0" normalizeH="0" baseline="0" noProof="0" dirty="0">
              <a:ln>
                <a:noFill/>
              </a:ln>
              <a:solidFill>
                <a:srgbClr val="000066"/>
              </a:solidFill>
              <a:effectLst/>
              <a:uLnTx/>
              <a:uFillTx/>
              <a:latin typeface="Times New Roman" panose="02020603050405020304" pitchFamily="18" charset="0"/>
              <a:cs typeface="Times New Roman" panose="02020603050405020304" pitchFamily="18" charset="0"/>
            </a:endParaRPr>
          </a:p>
          <a:p>
            <a:pPr lvl="0">
              <a:spcBef>
                <a:spcPct val="20000"/>
              </a:spcBef>
            </a:pPr>
            <a:r>
              <a:rPr kumimoji="0" lang="vi-VN" sz="3600" b="0" i="0" u="none" strike="noStrike" kern="1200" cap="none" spc="0" normalizeH="0" baseline="0" noProof="0" dirty="0">
                <a:ln>
                  <a:noFill/>
                </a:ln>
                <a:solidFill>
                  <a:srgbClr val="000066"/>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smtClean="0">
                <a:ln>
                  <a:noFill/>
                </a:ln>
                <a:effectLst/>
                <a:uLnTx/>
                <a:uFillTx/>
                <a:latin typeface="Times New Roman" panose="02020603050405020304" pitchFamily="18" charset="0"/>
                <a:cs typeface="Times New Roman" panose="02020603050405020304" pitchFamily="18" charset="0"/>
              </a:rPr>
              <a:t>1</a:t>
            </a:r>
            <a:r>
              <a:rPr kumimoji="0" lang="vi-VN" sz="3600" b="0" i="0" u="none" strike="noStrike" kern="1200" cap="none" spc="0" normalizeH="0" baseline="0" noProof="0" dirty="0" smtClean="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effectLst/>
                <a:uLnTx/>
                <a:uFillTx/>
                <a:latin typeface="Times New Roman" panose="02020603050405020304" pitchFamily="18" charset="0"/>
                <a:cs typeface="Times New Roman" panose="02020603050405020304" pitchFamily="18" charset="0"/>
              </a:rPr>
              <a:t>Vì</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thanh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niên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cảm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ơn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Thuyên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Đồng</a:t>
            </a:r>
            <a:r>
              <a:rPr kumimoji="0" lang="vi-VN" sz="36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a:t>
            </a:r>
          </a:p>
          <a:p>
            <a:pPr marL="0" marR="0" lvl="0" indent="0" defTabSz="914400" rtl="0" eaLnBrk="1" fontAlgn="auto" latinLnBrk="0" hangingPunct="1">
              <a:lnSpc>
                <a:spcPct val="100000"/>
              </a:lnSpc>
              <a:spcBef>
                <a:spcPct val="20000"/>
              </a:spcBef>
              <a:spcAft>
                <a:spcPts val="0"/>
              </a:spcAft>
              <a:buClrTx/>
              <a:buSzTx/>
              <a:buFontTx/>
              <a:buNone/>
              <a:tabLst/>
              <a:defRPr/>
            </a:pPr>
            <a:r>
              <a:rPr kumimoji="0" lang="vi-VN" sz="36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2.</a:t>
            </a:r>
            <a:r>
              <a:rPr kumimoji="0" lang="en-US" sz="3600" b="0" i="0" u="none" strike="noStrike" kern="1200" cap="none" spc="0" normalizeH="0" baseline="0" noProof="0" dirty="0" err="1" smtClean="0">
                <a:ln>
                  <a:noFill/>
                </a:ln>
                <a:effectLst/>
                <a:uLnTx/>
                <a:uFillTx/>
                <a:latin typeface="Times New Roman" panose="02020603050405020304" pitchFamily="18" charset="0"/>
                <a:cs typeface="Times New Roman" panose="02020603050405020304" pitchFamily="18" charset="0"/>
              </a:rPr>
              <a:t>Những</a:t>
            </a:r>
            <a:r>
              <a:rPr kumimoji="0" lang="en-US" sz="3600" b="0" i="0" u="none" strike="noStrike" kern="1200" cap="none" spc="0" normalizeH="0" noProof="0" dirty="0" smtClean="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chi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tiết</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nào</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nói</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lên</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tình</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cảm</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tha</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thiết</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của</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các</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nhân</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vật</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đối</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với</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quê</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hương</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vi-VN" sz="36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a:t>
            </a:r>
          </a:p>
          <a:p>
            <a:pPr marL="0" marR="0" lvl="0" indent="0" defTabSz="914400" rtl="0" eaLnBrk="1" fontAlgn="auto" latinLnBrk="0" hangingPunct="1">
              <a:lnSpc>
                <a:spcPct val="100000"/>
              </a:lnSpc>
              <a:spcBef>
                <a:spcPct val="20000"/>
              </a:spcBef>
              <a:spcAft>
                <a:spcPts val="0"/>
              </a:spcAft>
              <a:buClrTx/>
              <a:buSzTx/>
              <a:buFontTx/>
              <a:buNone/>
              <a:tabLst/>
              <a:defRPr/>
            </a:pPr>
            <a:r>
              <a:rPr kumimoji="0" lang="vi-VN" sz="36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33349" y="304800"/>
            <a:ext cx="8858251" cy="5905500"/>
          </a:xfrm>
          <a:prstGeom prst="rect">
            <a:avLst/>
          </a:prstGeom>
        </p:spPr>
        <p:txBody>
          <a:bodyPr vert="horz" lIns="91440" tIns="45720" rIns="91440" bIns="45720" rtlCol="0">
            <a:noAutofit/>
          </a:bodyPr>
          <a:lstStyle/>
          <a:p>
            <a:pPr lvl="0">
              <a:spcBef>
                <a:spcPct val="20000"/>
              </a:spcBef>
            </a:pPr>
            <a:endParaRPr kumimoji="0" lang="en-US" sz="3200" b="0" i="0" u="none" strike="noStrike" kern="1200" cap="none" spc="0" normalizeH="0" baseline="0" noProof="0" dirty="0" smtClean="0">
              <a:ln>
                <a:noFill/>
              </a:ln>
              <a:effectLst/>
              <a:uLnTx/>
              <a:uFillTx/>
              <a:latin typeface="Times New Roman" panose="02020603050405020304" pitchFamily="18" charset="0"/>
              <a:cs typeface="Times New Roman" panose="02020603050405020304" pitchFamily="18" charset="0"/>
            </a:endParaRPr>
          </a:p>
          <a:p>
            <a:pPr marL="514350" lvl="0" indent="-514350">
              <a:spcBef>
                <a:spcPct val="20000"/>
              </a:spcBef>
              <a:buAutoNum type="arabicPeriod"/>
            </a:pPr>
            <a:r>
              <a:rPr lang="en-US" sz="3200" dirty="0" smtClean="0">
                <a:latin typeface="Times New Roman" panose="02020603050405020304" pitchFamily="18" charset="0"/>
                <a:cs typeface="Times New Roman" panose="02020603050405020304" pitchFamily="18" charset="0"/>
              </a:rPr>
              <a:t>Anh </a:t>
            </a:r>
            <a:r>
              <a:rPr lang="en-US" sz="3200" dirty="0" err="1">
                <a:latin typeface="Times New Roman" panose="02020603050405020304" pitchFamily="18" charset="0"/>
                <a:cs typeface="Times New Roman" panose="02020603050405020304" pitchFamily="18" charset="0"/>
              </a:rPr>
              <a:t>thanh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cảm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Thuyên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Đồng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vì</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Thuyên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Đồng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giọng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nói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gợi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thanh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nhớ</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đến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mẹ</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thương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quê</a:t>
            </a:r>
            <a:r>
              <a:rPr lang="en-US" sz="3200" dirty="0">
                <a:latin typeface="Times New Roman" panose="02020603050405020304" pitchFamily="18" charset="0"/>
                <a:cs typeface="Times New Roman" panose="02020603050405020304" pitchFamily="18" charset="0"/>
              </a:rPr>
              <a:t> ở </a:t>
            </a:r>
            <a:r>
              <a:rPr lang="en-US" sz="3200" dirty="0" err="1">
                <a:latin typeface="Times New Roman" panose="02020603050405020304" pitchFamily="18" charset="0"/>
                <a:cs typeface="Times New Roman" panose="02020603050405020304" pitchFamily="18" charset="0"/>
              </a:rPr>
              <a:t>miền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Trung</a:t>
            </a:r>
            <a:r>
              <a:rPr lang="en-US" sz="3200" dirty="0" smtClean="0">
                <a:latin typeface="Times New Roman" panose="02020603050405020304" pitchFamily="18" charset="0"/>
                <a:cs typeface="Times New Roman" panose="02020603050405020304" pitchFamily="18" charset="0"/>
              </a:rPr>
              <a:t>.</a:t>
            </a:r>
          </a:p>
          <a:p>
            <a:pPr lvl="0">
              <a:spcBef>
                <a:spcPct val="20000"/>
              </a:spcBef>
            </a:pPr>
            <a:endParaRPr kumimoji="0" lang="vi-VN" sz="32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ct val="20000"/>
              </a:spcBef>
              <a:spcAft>
                <a:spcPts val="0"/>
              </a:spcAft>
              <a:buClrTx/>
              <a:buSzTx/>
              <a:buFontTx/>
              <a:buNone/>
              <a:tabLst/>
              <a:defRPr/>
            </a:pPr>
            <a:r>
              <a:rPr lang="en-US" sz="3200" dirty="0">
                <a:latin typeface="Times New Roman" panose="02020603050405020304" pitchFamily="18" charset="0"/>
                <a:cs typeface="Times New Roman" panose="02020603050405020304" pitchFamily="18" charset="0"/>
              </a:rPr>
              <a:t>2</a:t>
            </a:r>
            <a:r>
              <a:rPr kumimoji="0" lang="vi-VN" sz="3200" b="0" i="0" u="none" strike="noStrike" kern="1200" cap="none" spc="0" normalizeH="0" baseline="0" noProof="0" dirty="0" smtClean="0">
                <a:ln>
                  <a:noFill/>
                </a:ln>
                <a:effectLst/>
                <a:uLnTx/>
                <a:uFillTx/>
                <a:latin typeface="Times New Roman" panose="02020603050405020304" pitchFamily="18" charset="0"/>
                <a:cs typeface="Times New Roman" panose="02020603050405020304" pitchFamily="18" charset="0"/>
              </a:rPr>
              <a:t>.</a:t>
            </a:r>
            <a:r>
              <a:rPr kumimoji="0" lang="en-US" sz="3200" b="0" i="0" u="none" strike="noStrike" kern="1200" cap="none" spc="0" normalizeH="0" baseline="0" noProof="0" dirty="0" smtClean="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smtClean="0">
                <a:ln>
                  <a:noFill/>
                </a:ln>
                <a:effectLst/>
                <a:uLnTx/>
                <a:uFillTx/>
                <a:latin typeface="Times New Roman" panose="02020603050405020304" pitchFamily="18" charset="0"/>
                <a:cs typeface="Times New Roman" panose="02020603050405020304" pitchFamily="18" charset="0"/>
              </a:rPr>
              <a:t>Những</a:t>
            </a:r>
            <a:r>
              <a:rPr kumimoji="0" lang="en-US" sz="3200" b="0" i="0" u="none" strike="noStrike" kern="1200" cap="none" spc="0" normalizeH="0" noProof="0" dirty="0" smtClean="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chi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tiết</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nói</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lên</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tình</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cảm</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tha</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thiết</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của</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các</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nhân</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vật</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đối</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với</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quê</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hương</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là</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Người</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trẻ</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tuổi</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lẳng</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lặng</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cúi</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đầu</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đôi</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môi</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mím</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chặt</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lộ</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vẻ</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đau</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thương</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Thuyên</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và</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Đồng</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yên</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lặng</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nhìn</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nhau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mắt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rớm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lệ</a:t>
            </a:r>
            <a:r>
              <a:rPr lang="en-US" sz="3200" dirty="0">
                <a:latin typeface="Times New Roman" panose="02020603050405020304" pitchFamily="18" charset="0"/>
                <a:cs typeface="Times New Roman" panose="02020603050405020304" pitchFamily="18" charset="0"/>
              </a:rPr>
              <a:t>.</a:t>
            </a:r>
            <a:endParaRPr kumimoji="0" lang="vi-VN" sz="32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ct val="20000"/>
              </a:spcBef>
              <a:spcAft>
                <a:spcPts val="0"/>
              </a:spcAft>
              <a:buClrTx/>
              <a:buSzTx/>
              <a:buFontTx/>
              <a:buNone/>
              <a:tabLst/>
              <a:defRPr/>
            </a:pPr>
            <a:r>
              <a:rPr kumimoji="0" lang="vi-VN" sz="32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36513" y="619125"/>
            <a:ext cx="9010651" cy="5905500"/>
          </a:xfrm>
        </p:spPr>
        <p:txBody>
          <a:bodyPr>
            <a:noAutofit/>
          </a:bodyPr>
          <a:lstStyle/>
          <a:p>
            <a:pPr algn="just" eaLnBrk="1" hangingPunct="1">
              <a:buFontTx/>
              <a:buNone/>
            </a:pPr>
            <a:r>
              <a:rPr lang="en-US" sz="3600" dirty="0">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Học</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sinh</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đọc</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bài</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tập</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đọc</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Thư</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gửi</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bà</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trang</a:t>
            </a:r>
            <a:r>
              <a:rPr lang="en-US" sz="3600" dirty="0">
                <a:solidFill>
                  <a:srgbClr val="FF0000"/>
                </a:solidFill>
                <a:latin typeface="Times New Roman" panose="02020603050405020304" pitchFamily="18" charset="0"/>
                <a:cs typeface="Times New Roman" panose="02020603050405020304" pitchFamily="18" charset="0"/>
              </a:rPr>
              <a:t>  81-82. </a:t>
            </a:r>
            <a:r>
              <a:rPr lang="en-US" sz="3600" dirty="0" err="1">
                <a:solidFill>
                  <a:srgbClr val="FF0000"/>
                </a:solidFill>
                <a:latin typeface="Times New Roman" panose="02020603050405020304" pitchFamily="18" charset="0"/>
                <a:cs typeface="Times New Roman" panose="02020603050405020304" pitchFamily="18" charset="0"/>
              </a:rPr>
              <a:t>Trả</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lời</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các</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câu</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hỏi</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sau</a:t>
            </a:r>
            <a:r>
              <a:rPr lang="en-US" sz="3600" dirty="0">
                <a:solidFill>
                  <a:srgbClr val="FF0000"/>
                </a:solidFill>
                <a:latin typeface="Times New Roman" panose="02020603050405020304" pitchFamily="18" charset="0"/>
                <a:cs typeface="Times New Roman" panose="02020603050405020304" pitchFamily="18" charset="0"/>
              </a:rPr>
              <a:t>:</a:t>
            </a:r>
          </a:p>
          <a:p>
            <a:pPr eaLnBrk="1" hangingPunct="1">
              <a:buFontTx/>
              <a:buNone/>
            </a:pPr>
            <a:r>
              <a:rPr lang="en-US" sz="3600" dirty="0">
                <a:latin typeface="Times New Roman" panose="02020603050405020304" pitchFamily="18" charset="0"/>
                <a:cs typeface="Times New Roman" panose="02020603050405020304" pitchFamily="18" charset="0"/>
              </a:rPr>
              <a:t>	1. </a:t>
            </a:r>
            <a:r>
              <a:rPr lang="en-US" sz="3600" dirty="0" err="1">
                <a:latin typeface="Times New Roman" panose="02020603050405020304" pitchFamily="18" charset="0"/>
                <a:cs typeface="Times New Roman" panose="02020603050405020304" pitchFamily="18" charset="0"/>
              </a:rPr>
              <a:t>Đức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viết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thư</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Dòng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đầu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thư</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bạn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ghi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thế</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nào</a:t>
            </a:r>
            <a:r>
              <a:rPr lang="en-US" sz="3600" dirty="0">
                <a:latin typeface="Times New Roman" panose="02020603050405020304" pitchFamily="18" charset="0"/>
                <a:cs typeface="Times New Roman" panose="02020603050405020304" pitchFamily="18" charset="0"/>
              </a:rPr>
              <a:t> ?</a:t>
            </a:r>
          </a:p>
          <a:p>
            <a:pPr eaLnBrk="1" hangingPunct="1">
              <a:buFontTx/>
              <a:buNone/>
            </a:pPr>
            <a:r>
              <a:rPr lang="en-US" sz="3600" dirty="0">
                <a:latin typeface="Times New Roman" panose="02020603050405020304" pitchFamily="18" charset="0"/>
                <a:cs typeface="Times New Roman" panose="02020603050405020304" pitchFamily="18" charset="0"/>
              </a:rPr>
              <a:t>	2. </a:t>
            </a:r>
            <a:r>
              <a:rPr lang="en-US" sz="3600" dirty="0" err="1">
                <a:latin typeface="Times New Roman" panose="02020603050405020304" pitchFamily="18" charset="0"/>
                <a:cs typeface="Times New Roman" panose="02020603050405020304" pitchFamily="18" charset="0"/>
              </a:rPr>
              <a:t>Đức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hỏi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thăm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điều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gì</a:t>
            </a:r>
            <a:r>
              <a:rPr lang="en-US" sz="3600" dirty="0">
                <a:latin typeface="Times New Roman" panose="02020603050405020304" pitchFamily="18" charset="0"/>
                <a:cs typeface="Times New Roman" panose="02020603050405020304" pitchFamily="18" charset="0"/>
              </a:rPr>
              <a:t> ? </a:t>
            </a:r>
            <a:r>
              <a:rPr lang="en-US" sz="3600" dirty="0" err="1">
                <a:latin typeface="Times New Roman" panose="02020603050405020304" pitchFamily="18" charset="0"/>
                <a:cs typeface="Times New Roman" panose="02020603050405020304" pitchFamily="18" charset="0"/>
              </a:rPr>
              <a:t>Đức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với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những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gì</a:t>
            </a:r>
            <a:r>
              <a:rPr lang="en-US" sz="3600" dirty="0">
                <a:latin typeface="Times New Roman" panose="02020603050405020304" pitchFamily="18" charset="0"/>
                <a:cs typeface="Times New Roman" panose="02020603050405020304" pitchFamily="18" charset="0"/>
              </a:rPr>
              <a:t> ?</a:t>
            </a:r>
          </a:p>
          <a:p>
            <a:pPr eaLnBrk="1" hangingPunct="1">
              <a:buFontTx/>
              <a:buNone/>
            </a:pPr>
            <a:r>
              <a:rPr lang="en-US" sz="3600" dirty="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	3.</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Đoạn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cuối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thư</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thấy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tình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cảm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của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với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thế</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nào</a:t>
            </a:r>
            <a:r>
              <a:rPr lang="en-US" sz="3600" dirty="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a:t>
            </a:r>
          </a:p>
          <a:p>
            <a:pPr eaLnBrk="1" hangingPunct="1">
              <a:buFontTx/>
              <a:buNone/>
            </a:pPr>
            <a:r>
              <a:rPr lang="vi-VN" sz="3600" dirty="0">
                <a:solidFill>
                  <a:srgbClr val="000066"/>
                </a:solidFill>
                <a:latin typeface="Times New Roman" panose="02020603050405020304" pitchFamily="18" charset="0"/>
                <a:cs typeface="Times New Roman" panose="02020603050405020304" pitchFamily="18"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0" y="762000"/>
            <a:ext cx="8974138" cy="5257800"/>
          </a:xfrm>
        </p:spPr>
        <p:txBody>
          <a:bodyPr>
            <a:noAutofit/>
          </a:bodyPr>
          <a:lstStyle/>
          <a:p>
            <a:pPr algn="just" eaLnBrk="1" hangingPunct="1">
              <a:buFontTx/>
              <a:buNone/>
            </a:pPr>
            <a:r>
              <a:rPr lang="en-US" dirty="0">
                <a:latin typeface="Times New Roman" panose="02020603050405020304" pitchFamily="18" charset="0"/>
                <a:cs typeface="Times New Roman" panose="02020603050405020304" pitchFamily="18" charset="0"/>
              </a:rPr>
              <a:t>1. </a:t>
            </a:r>
            <a:r>
              <a:rPr lang="en-US" dirty="0" err="1">
                <a:latin typeface="Times New Roman" panose="02020603050405020304" pitchFamily="18" charset="0"/>
                <a:cs typeface="Times New Roman" panose="02020603050405020304" pitchFamily="18" charset="0"/>
              </a:rPr>
              <a:t>Đức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quê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Dòng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đầu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ghi</a:t>
            </a:r>
            <a:r>
              <a:rPr lang="en-US"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Hải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Phòng</a:t>
            </a:r>
            <a:r>
              <a:rPr lang="en-US" b="1" i="1" dirty="0">
                <a:latin typeface="Times New Roman" panose="02020603050405020304" pitchFamily="18" charset="0"/>
                <a:cs typeface="Times New Roman" panose="02020603050405020304" pitchFamily="18" charset="0"/>
              </a:rPr>
              <a:t> , </a:t>
            </a:r>
            <a:r>
              <a:rPr lang="en-US" b="1" i="1" dirty="0" err="1">
                <a:latin typeface="Times New Roman" panose="02020603050405020304" pitchFamily="18" charset="0"/>
                <a:cs typeface="Times New Roman" panose="02020603050405020304" pitchFamily="18" charset="0"/>
              </a:rPr>
              <a:t>ngày</a:t>
            </a:r>
            <a:r>
              <a:rPr lang="en-US" b="1" i="1" dirty="0">
                <a:latin typeface="Times New Roman" panose="02020603050405020304" pitchFamily="18" charset="0"/>
                <a:cs typeface="Times New Roman" panose="02020603050405020304" pitchFamily="18" charset="0"/>
              </a:rPr>
              <a:t> 6 </a:t>
            </a:r>
            <a:r>
              <a:rPr lang="en-US" b="1" i="1" dirty="0" err="1">
                <a:latin typeface="Times New Roman" panose="02020603050405020304" pitchFamily="18" charset="0"/>
                <a:cs typeface="Times New Roman" panose="02020603050405020304" pitchFamily="18" charset="0"/>
              </a:rPr>
              <a:t>tháng</a:t>
            </a:r>
            <a:r>
              <a:rPr lang="en-US" b="1" i="1" dirty="0">
                <a:latin typeface="Times New Roman" panose="02020603050405020304" pitchFamily="18" charset="0"/>
                <a:cs typeface="Times New Roman" panose="02020603050405020304" pitchFamily="18" charset="0"/>
              </a:rPr>
              <a:t> 11 </a:t>
            </a:r>
            <a:r>
              <a:rPr lang="en-US" b="1" i="1" dirty="0" err="1">
                <a:latin typeface="Times New Roman" panose="02020603050405020304" pitchFamily="18" charset="0"/>
                <a:cs typeface="Times New Roman" panose="02020603050405020304" pitchFamily="18" charset="0"/>
              </a:rPr>
              <a:t>năm</a:t>
            </a:r>
            <a:r>
              <a:rPr lang="en-US" b="1" i="1" dirty="0">
                <a:latin typeface="Times New Roman" panose="02020603050405020304" pitchFamily="18" charset="0"/>
                <a:cs typeface="Times New Roman" panose="02020603050405020304" pitchFamily="18" charset="0"/>
              </a:rPr>
              <a:t> 2003.</a:t>
            </a:r>
          </a:p>
          <a:p>
            <a:pPr marL="61913" indent="-61913" algn="just" eaLnBrk="1" hangingPunct="1">
              <a:spcBef>
                <a:spcPts val="0"/>
              </a:spcBef>
              <a:buFontTx/>
              <a:buNone/>
            </a:pPr>
            <a:r>
              <a:rPr lang="en-US" dirty="0">
                <a:latin typeface="Times New Roman" panose="02020603050405020304" pitchFamily="18" charset="0"/>
                <a:cs typeface="Times New Roman" panose="02020603050405020304" pitchFamily="18" charset="0"/>
              </a:rPr>
              <a:t>	2. </a:t>
            </a:r>
            <a:r>
              <a:rPr lang="en-US" dirty="0" err="1">
                <a:latin typeface="Times New Roman" panose="02020603050405020304" pitchFamily="18" charset="0"/>
                <a:cs typeface="Times New Roman" panose="02020603050405020304" pitchFamily="18" charset="0"/>
              </a:rPr>
              <a:t>Đức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hỏi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khỏe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Bà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khỏe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ạ? </a:t>
            </a:r>
            <a:r>
              <a:rPr lang="en-US" dirty="0" err="1">
                <a:latin typeface="Times New Roman" panose="02020603050405020304" pitchFamily="18" charset="0"/>
                <a:cs typeface="Times New Roman" panose="02020603050405020304" pitchFamily="18" charset="0"/>
              </a:rPr>
              <a:t>Đức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lớp</a:t>
            </a:r>
            <a:r>
              <a:rPr lang="en-US" dirty="0">
                <a:latin typeface="Times New Roman" panose="02020603050405020304" pitchFamily="18" charset="0"/>
                <a:cs typeface="Times New Roman" panose="02020603050405020304" pitchFamily="18" charset="0"/>
              </a:rPr>
              <a:t> 3,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8 </a:t>
            </a:r>
            <a:r>
              <a:rPr lang="en-US" dirty="0" err="1">
                <a:latin typeface="Times New Roman" panose="02020603050405020304" pitchFamily="18" charset="0"/>
                <a:cs typeface="Times New Roman" panose="02020603050405020304" pitchFamily="18" charset="0"/>
              </a:rPr>
              <a:t>điểm</a:t>
            </a:r>
            <a:r>
              <a:rPr lang="en-US" dirty="0">
                <a:latin typeface="Times New Roman" panose="02020603050405020304" pitchFamily="18" charset="0"/>
                <a:cs typeface="Times New Roman" panose="02020603050405020304" pitchFamily="18" charset="0"/>
              </a:rPr>
              <a:t> 10,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ngày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ngoái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Tuấn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chuyện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dưới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trăng</a:t>
            </a:r>
            <a:r>
              <a:rPr lang="en-US" dirty="0">
                <a:latin typeface="Times New Roman" panose="02020603050405020304" pitchFamily="18" charset="0"/>
                <a:cs typeface="Times New Roman" panose="02020603050405020304" pitchFamily="18" charset="0"/>
              </a:rPr>
              <a:t>. </a:t>
            </a:r>
          </a:p>
          <a:p>
            <a:pPr algn="just" eaLnBrk="1" hangingPunct="1">
              <a:spcBef>
                <a:spcPts val="0"/>
              </a:spcBef>
              <a:buFontTx/>
              <a:buNone/>
            </a:pPr>
            <a:r>
              <a:rPr lang="en-US" dirty="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3</a:t>
            </a:r>
            <a:r>
              <a:rPr lang="vi-VN"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Đoạn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thấy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Đức</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rất</a:t>
            </a:r>
            <a:endParaRPr lang="en-US" dirty="0">
              <a:latin typeface="Times New Roman" panose="02020603050405020304" pitchFamily="18" charset="0"/>
              <a:cs typeface="Times New Roman" panose="02020603050405020304" pitchFamily="18" charset="0"/>
            </a:endParaRPr>
          </a:p>
          <a:p>
            <a:pPr algn="just" eaLnBrk="1" hangingPunct="1">
              <a:spcBef>
                <a:spcPts val="0"/>
              </a:spcBef>
              <a:buFontTx/>
              <a:buNone/>
            </a:pPr>
            <a:r>
              <a:rPr lang="en-US" dirty="0" err="1" smtClean="0">
                <a:latin typeface="Times New Roman" panose="02020603050405020304" pitchFamily="18" charset="0"/>
                <a:cs typeface="Times New Roman" panose="02020603050405020304" pitchFamily="18" charset="0"/>
              </a:rPr>
              <a:t>yêu</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a:t>
            </a:r>
            <a:r>
              <a:rPr lang="en-US" dirty="0">
                <a:latin typeface="Times New Roman" panose="02020603050405020304" pitchFamily="18" charset="0"/>
                <a:cs typeface="Times New Roman" panose="02020603050405020304" pitchFamily="18" charset="0"/>
              </a:rPr>
              <a:t>.</a:t>
            </a:r>
            <a:endParaRPr lang="vi-VN" dirty="0">
              <a:latin typeface="Times New Roman" panose="02020603050405020304" pitchFamily="18" charset="0"/>
              <a:cs typeface="Times New Roman" panose="02020603050405020304" pitchFamily="18" charset="0"/>
            </a:endParaRPr>
          </a:p>
          <a:p>
            <a:pPr algn="just" eaLnBrk="1" hangingPunct="1">
              <a:buFontTx/>
              <a:buNone/>
            </a:pPr>
            <a:r>
              <a:rPr lang="vi-VN" dirty="0">
                <a:latin typeface="Times New Roman" panose="02020603050405020304" pitchFamily="18" charset="0"/>
                <a:cs typeface="Times New Roman" panose="02020603050405020304" pitchFamily="18"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152400" y="619125"/>
            <a:ext cx="8821738" cy="5905500"/>
          </a:xfrm>
        </p:spPr>
        <p:txBody>
          <a:bodyPr>
            <a:normAutofit/>
          </a:bodyPr>
          <a:lstStyle/>
          <a:p>
            <a:pPr algn="just" eaLnBrk="1" hangingPunct="1">
              <a:buFontTx/>
              <a:buNone/>
            </a:pPr>
            <a:r>
              <a:rPr lang="en-US" dirty="0">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Học</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sinh</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đọc</a:t>
            </a:r>
            <a:r>
              <a:rPr lang="en-US" dirty="0">
                <a:solidFill>
                  <a:srgbClr val="FF0000"/>
                </a:solidFill>
                <a:latin typeface="Times New Roman" panose="02020603050405020304" pitchFamily="18" charset="0"/>
                <a:cs typeface="Times New Roman" panose="02020603050405020304" pitchFamily="18" charset="0"/>
              </a:rPr>
              <a:t> </a:t>
            </a:r>
            <a:r>
              <a:rPr lang="en-US" dirty="0" err="1" smtClean="0">
                <a:solidFill>
                  <a:srgbClr val="FF0000"/>
                </a:solidFill>
                <a:latin typeface="Times New Roman" panose="02020603050405020304" pitchFamily="18" charset="0"/>
                <a:cs typeface="Times New Roman" panose="02020603050405020304" pitchFamily="18" charset="0"/>
              </a:rPr>
              <a:t>bài</a:t>
            </a:r>
            <a:r>
              <a:rPr lang="en-US" dirty="0" smtClean="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tập</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đọc</a:t>
            </a:r>
            <a:r>
              <a:rPr lang="en-US" dirty="0">
                <a:solidFill>
                  <a:srgbClr val="FF0000"/>
                </a:solidFill>
                <a:latin typeface="Times New Roman" panose="02020603050405020304" pitchFamily="18" charset="0"/>
                <a:cs typeface="Times New Roman" panose="02020603050405020304" pitchFamily="18" charset="0"/>
              </a:rPr>
              <a:t> “ </a:t>
            </a:r>
            <a:r>
              <a:rPr lang="en-US" dirty="0" err="1">
                <a:solidFill>
                  <a:srgbClr val="FF0000"/>
                </a:solidFill>
                <a:latin typeface="Times New Roman" panose="02020603050405020304" pitchFamily="18" charset="0"/>
                <a:cs typeface="Times New Roman" panose="02020603050405020304" pitchFamily="18" charset="0"/>
              </a:rPr>
              <a:t>Vẽ</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quê</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hương</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trang</a:t>
            </a:r>
            <a:r>
              <a:rPr lang="en-US" dirty="0">
                <a:solidFill>
                  <a:srgbClr val="FF0000"/>
                </a:solidFill>
                <a:latin typeface="Times New Roman" panose="02020603050405020304" pitchFamily="18" charset="0"/>
                <a:cs typeface="Times New Roman" panose="02020603050405020304" pitchFamily="18" charset="0"/>
              </a:rPr>
              <a:t> </a:t>
            </a:r>
            <a:r>
              <a:rPr lang="en-US" dirty="0" smtClean="0">
                <a:solidFill>
                  <a:srgbClr val="FF0000"/>
                </a:solidFill>
                <a:latin typeface="Times New Roman" panose="02020603050405020304" pitchFamily="18" charset="0"/>
                <a:cs typeface="Times New Roman" panose="02020603050405020304" pitchFamily="18" charset="0"/>
              </a:rPr>
              <a:t>88-89</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Trả</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lời</a:t>
            </a:r>
            <a:r>
              <a:rPr lang="en-US" dirty="0">
                <a:solidFill>
                  <a:srgbClr val="FF0000"/>
                </a:solidFill>
                <a:latin typeface="Times New Roman" panose="02020603050405020304" pitchFamily="18" charset="0"/>
                <a:cs typeface="Times New Roman" panose="02020603050405020304" pitchFamily="18" charset="0"/>
              </a:rPr>
              <a:t> </a:t>
            </a:r>
            <a:r>
              <a:rPr lang="en-US" dirty="0" err="1" smtClean="0">
                <a:solidFill>
                  <a:srgbClr val="FF0000"/>
                </a:solidFill>
                <a:latin typeface="Times New Roman" panose="02020603050405020304" pitchFamily="18" charset="0"/>
                <a:cs typeface="Times New Roman" panose="02020603050405020304" pitchFamily="18" charset="0"/>
              </a:rPr>
              <a:t>các</a:t>
            </a:r>
            <a:r>
              <a:rPr lang="en-US" dirty="0" smtClean="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câu</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hỏi</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sau</a:t>
            </a:r>
            <a:r>
              <a:rPr lang="en-US" dirty="0">
                <a:solidFill>
                  <a:srgbClr val="FF0000"/>
                </a:solidFill>
                <a:latin typeface="Times New Roman" panose="02020603050405020304" pitchFamily="18" charset="0"/>
                <a:cs typeface="Times New Roman" panose="02020603050405020304" pitchFamily="18" charset="0"/>
              </a:rPr>
              <a:t>:</a:t>
            </a:r>
          </a:p>
          <a:p>
            <a:pPr algn="just" eaLnBrk="1" hangingPunct="1">
              <a:buFontTx/>
              <a:buNone/>
            </a:pPr>
            <a:r>
              <a:rPr lang="en-US" dirty="0">
                <a:latin typeface="Times New Roman" panose="02020603050405020304" pitchFamily="18" charset="0"/>
                <a:cs typeface="Times New Roman" panose="02020603050405020304" pitchFamily="18" charset="0"/>
              </a:rPr>
              <a:t>	1</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sắc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Hãy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sắc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ấy</a:t>
            </a:r>
            <a:r>
              <a:rPr lang="en-US" dirty="0">
                <a:latin typeface="Times New Roman" panose="02020603050405020304" pitchFamily="18" charset="0"/>
                <a:cs typeface="Times New Roman" panose="02020603050405020304" pitchFamily="18" charset="0"/>
              </a:rPr>
              <a:t>. </a:t>
            </a:r>
          </a:p>
          <a:p>
            <a:pPr eaLnBrk="1" hangingPunct="1">
              <a:buFontTx/>
              <a:buNone/>
            </a:pPr>
            <a:r>
              <a:rPr lang="vi-VN"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2</a:t>
            </a:r>
            <a:r>
              <a:rPr lang="vi-VN"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đẹp</a:t>
            </a:r>
            <a:r>
              <a:rPr lang="vi-VN"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đúng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nhất</a:t>
            </a:r>
            <a:r>
              <a:rPr lang="en-US" dirty="0">
                <a:latin typeface="Times New Roman" panose="02020603050405020304" pitchFamily="18" charset="0"/>
                <a:cs typeface="Times New Roman" panose="02020603050405020304" pitchFamily="18" charset="0"/>
              </a:rPr>
              <a:t> : </a:t>
            </a:r>
            <a:endParaRPr lang="vi-VN" dirty="0">
              <a:latin typeface="Times New Roman" panose="02020603050405020304" pitchFamily="18" charset="0"/>
              <a:cs typeface="Times New Roman" panose="02020603050405020304" pitchFamily="18" charset="0"/>
            </a:endParaRPr>
          </a:p>
          <a:p>
            <a:pPr algn="just" eaLnBrk="1" hangingPunct="1">
              <a:buFontTx/>
              <a:buNone/>
            </a:pPr>
            <a:r>
              <a:rPr lang="vi-VN"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a:t>
            </a:r>
            <a:r>
              <a:rPr lang="en-US" dirty="0" err="1">
                <a:latin typeface="Times New Roman" panose="02020603050405020304" pitchFamily="18" charset="0"/>
                <a:cs typeface="Times New Roman" panose="02020603050405020304" pitchFamily="18" charset="0"/>
              </a:rPr>
              <a:t>Vì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đẹp</a:t>
            </a:r>
            <a:r>
              <a:rPr lang="en-US" dirty="0">
                <a:latin typeface="Times New Roman" panose="02020603050405020304" pitchFamily="18" charset="0"/>
                <a:cs typeface="Times New Roman" panose="02020603050405020304" pitchFamily="18" charset="0"/>
              </a:rPr>
              <a:t>.</a:t>
            </a:r>
          </a:p>
          <a:p>
            <a:pPr algn="just" eaLnBrk="1" hangingPunct="1">
              <a:buFontTx/>
              <a:buNone/>
            </a:pPr>
            <a:r>
              <a:rPr lang="en-US" dirty="0">
                <a:latin typeface="Times New Roman" panose="02020603050405020304" pitchFamily="18" charset="0"/>
                <a:cs typeface="Times New Roman" panose="02020603050405020304" pitchFamily="18" charset="0"/>
              </a:rPr>
              <a:t>    b/ </a:t>
            </a:r>
            <a:r>
              <a:rPr lang="en-US" dirty="0" err="1">
                <a:latin typeface="Times New Roman" panose="02020603050405020304" pitchFamily="18" charset="0"/>
                <a:cs typeface="Times New Roman" panose="02020603050405020304" pitchFamily="18" charset="0"/>
              </a:rPr>
              <a:t>Vì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giỏi</a:t>
            </a:r>
            <a:r>
              <a:rPr lang="en-US" dirty="0">
                <a:latin typeface="Times New Roman" panose="02020603050405020304" pitchFamily="18" charset="0"/>
                <a:cs typeface="Times New Roman" panose="02020603050405020304" pitchFamily="18" charset="0"/>
              </a:rPr>
              <a:t>.</a:t>
            </a:r>
          </a:p>
          <a:p>
            <a:pPr algn="just" eaLnBrk="1" hangingPunct="1">
              <a:buFontTx/>
              <a:buNone/>
            </a:pPr>
            <a:r>
              <a:rPr lang="en-US" dirty="0">
                <a:latin typeface="Times New Roman" panose="02020603050405020304" pitchFamily="18" charset="0"/>
                <a:cs typeface="Times New Roman" panose="02020603050405020304" pitchFamily="18" charset="0"/>
              </a:rPr>
              <a:t>    c/ </a:t>
            </a:r>
            <a:r>
              <a:rPr lang="en-US" dirty="0" err="1">
                <a:latin typeface="Times New Roman" panose="02020603050405020304" pitchFamily="18" charset="0"/>
                <a:cs typeface="Times New Roman" panose="02020603050405020304" pitchFamily="18" charset="0"/>
              </a:rPr>
              <a:t>Vì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hương</a:t>
            </a:r>
            <a:r>
              <a:rPr lang="en-US" dirty="0">
                <a:latin typeface="Times New Roman" panose="02020603050405020304" pitchFamily="18" charset="0"/>
                <a:cs typeface="Times New Roman" panose="02020603050405020304" pitchFamily="18" charset="0"/>
              </a:rPr>
              <a:t>.</a:t>
            </a:r>
            <a:endParaRPr lang="vi-VN"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133349" y="381000"/>
            <a:ext cx="8782051" cy="5905500"/>
          </a:xfrm>
        </p:spPr>
        <p:txBody>
          <a:bodyPr>
            <a:noAutofit/>
          </a:bodyPr>
          <a:lstStyle/>
          <a:p>
            <a:pPr algn="just" eaLnBrk="1" hangingPunct="1">
              <a:buFontTx/>
              <a:buNone/>
            </a:pPr>
            <a:r>
              <a:rPr lang="en-US" sz="3600" dirty="0">
                <a:latin typeface="Times New Roman" panose="02020603050405020304" pitchFamily="18" charset="0"/>
                <a:cs typeface="Times New Roman" panose="02020603050405020304" pitchFamily="18" charset="0"/>
              </a:rPr>
              <a:t>	1</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Cảnh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vật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quê</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hương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được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tả</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bằng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nhiều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màu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sắc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những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màu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sắc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ấy</a:t>
            </a:r>
            <a:r>
              <a:rPr lang="en-US" sz="3600" dirty="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là</a:t>
            </a:r>
            <a:r>
              <a:rPr lang="en-US" sz="3600" dirty="0" smtClean="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tre</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xanh</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lúa</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xanh</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sông</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máng</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xanh</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mát</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trời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mây</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xanh</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ngắt</a:t>
            </a:r>
            <a:r>
              <a:rPr lang="en-US" sz="3600" b="1" i="1" dirty="0">
                <a:latin typeface="Times New Roman" panose="02020603050405020304" pitchFamily="18" charset="0"/>
                <a:cs typeface="Times New Roman" panose="02020603050405020304" pitchFamily="18" charset="0"/>
              </a:rPr>
              <a:t> , </a:t>
            </a:r>
            <a:r>
              <a:rPr lang="en-US" sz="3600" b="1" i="1" dirty="0" err="1">
                <a:latin typeface="Times New Roman" panose="02020603050405020304" pitchFamily="18" charset="0"/>
                <a:cs typeface="Times New Roman" panose="02020603050405020304" pitchFamily="18" charset="0"/>
              </a:rPr>
              <a:t>ngói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mới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đỏ</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tươi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trường</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học</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đỏ</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thắm</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mặt</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trời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đỏ</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chót</a:t>
            </a:r>
            <a:r>
              <a:rPr lang="en-US" sz="3600" b="1" i="1" dirty="0">
                <a:latin typeface="Times New Roman" panose="02020603050405020304" pitchFamily="18" charset="0"/>
                <a:cs typeface="Times New Roman" panose="02020603050405020304" pitchFamily="18" charset="0"/>
              </a:rPr>
              <a:t>.</a:t>
            </a:r>
          </a:p>
          <a:p>
            <a:pPr eaLnBrk="1" hangingPunct="1">
              <a:buFontTx/>
              <a:buNone/>
            </a:pPr>
            <a:r>
              <a:rPr lang="vi-VN" sz="3600" dirty="0">
                <a:latin typeface="Times New Roman" panose="02020603050405020304" pitchFamily="18" charset="0"/>
                <a:cs typeface="Times New Roman" panose="02020603050405020304" pitchFamily="18" charset="0"/>
              </a:rPr>
              <a:t>	</a:t>
            </a:r>
            <a:endParaRPr lang="en-US" sz="3600" dirty="0" smtClean="0">
              <a:latin typeface="Times New Roman" panose="02020603050405020304" pitchFamily="18" charset="0"/>
              <a:cs typeface="Times New Roman" panose="02020603050405020304" pitchFamily="18" charset="0"/>
            </a:endParaRPr>
          </a:p>
          <a:p>
            <a:pPr eaLnBrk="1" hangingPunct="1">
              <a:buFontTx/>
              <a:buNone/>
            </a:pPr>
            <a:r>
              <a:rPr lang="en-US" sz="3600" dirty="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  2</a:t>
            </a:r>
            <a:r>
              <a:rPr lang="vi-VN"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Câu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trả</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lời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đúng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nhất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là</a:t>
            </a:r>
            <a:r>
              <a:rPr lang="en-US" sz="3600" dirty="0">
                <a:latin typeface="Times New Roman" panose="02020603050405020304" pitchFamily="18" charset="0"/>
                <a:cs typeface="Times New Roman" panose="02020603050405020304" pitchFamily="18" charset="0"/>
              </a:rPr>
              <a:t> :</a:t>
            </a:r>
            <a:endParaRPr lang="vi-VN" sz="3600" dirty="0">
              <a:latin typeface="Times New Roman" panose="02020603050405020304" pitchFamily="18" charset="0"/>
              <a:cs typeface="Times New Roman" panose="02020603050405020304" pitchFamily="18" charset="0"/>
            </a:endParaRPr>
          </a:p>
          <a:p>
            <a:pPr algn="just" eaLnBrk="1" hangingPunct="1">
              <a:buFontTx/>
              <a:buNone/>
            </a:pPr>
            <a:r>
              <a:rPr lang="vi-VN" sz="3600"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 c/ </a:t>
            </a:r>
            <a:r>
              <a:rPr lang="en-US" sz="3600" b="1" dirty="0" err="1">
                <a:latin typeface="Times New Roman" panose="02020603050405020304" pitchFamily="18" charset="0"/>
                <a:cs typeface="Times New Roman" panose="02020603050405020304" pitchFamily="18" charset="0"/>
              </a:rPr>
              <a:t>Vì</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bạn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nhỏ</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yêu</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quê</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hương</a:t>
            </a:r>
            <a:r>
              <a:rPr lang="en-US" sz="3600" b="1" dirty="0">
                <a:latin typeface="Times New Roman" panose="02020603050405020304" pitchFamily="18" charset="0"/>
                <a:cs typeface="Times New Roman" panose="02020603050405020304" pitchFamily="18" charset="0"/>
              </a:rPr>
              <a:t>.</a:t>
            </a:r>
            <a:endParaRPr lang="vi-VN" sz="3600" b="1"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606</TotalTime>
  <Words>359</Words>
  <Application>Microsoft Office PowerPoint</Application>
  <PresentationFormat>On-screen Show (4:3)</PresentationFormat>
  <Paragraphs>98</Paragraphs>
  <Slides>16</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3" baseType="lpstr">
      <vt:lpstr>Arial</vt:lpstr>
      <vt:lpstr>Calibri</vt:lpstr>
      <vt:lpstr>Tahoma</vt:lpstr>
      <vt:lpstr>Times New Roman</vt:lpstr>
      <vt:lpstr>Wingdings</vt:lpstr>
      <vt:lpstr>Office Theme</vt:lpstr>
      <vt:lpstr>Clip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69</cp:revision>
  <dcterms:created xsi:type="dcterms:W3CDTF">2012-11-26T07:18:10Z</dcterms:created>
  <dcterms:modified xsi:type="dcterms:W3CDTF">2022-01-03T07:21:21Z</dcterms:modified>
</cp:coreProperties>
</file>