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257" r:id="rId4"/>
    <p:sldId id="328" r:id="rId5"/>
    <p:sldId id="330" r:id="rId6"/>
    <p:sldId id="329" r:id="rId7"/>
    <p:sldId id="331" r:id="rId8"/>
    <p:sldId id="258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1 - 2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8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326571" y="2015847"/>
            <a:ext cx="1094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326571" y="4064843"/>
            <a:ext cx="7683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3-4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326571" y="3099137"/>
            <a:ext cx="11362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6A44EA-76F9-46A2-985B-3DFEE7B19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60-65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870328" y="284279"/>
            <a:ext cx="75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975137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e.Thả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20962" y="4667783"/>
            <a:ext cx="1950082" cy="607391"/>
            <a:chOff x="1412403" y="4720561"/>
            <a:chExt cx="2041749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2041749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4881" y="4644218"/>
            <a:ext cx="2919544" cy="643283"/>
            <a:chOff x="1440150" y="4734209"/>
            <a:chExt cx="1898834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1523272" cy="5712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6664" y="4644218"/>
            <a:ext cx="4267201" cy="1099759"/>
            <a:chOff x="1412403" y="4720561"/>
            <a:chExt cx="2618502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753290" y="4766305"/>
              <a:ext cx="2277615" cy="47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53417" y="473654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72761" y="4757327"/>
            <a:ext cx="3930751" cy="584776"/>
            <a:chOff x="4072761" y="4757327"/>
            <a:chExt cx="3930751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4072761" y="4757327"/>
              <a:ext cx="393075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03512" y="4721983"/>
            <a:ext cx="4004177" cy="87535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634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92" y="4720388"/>
            <a:ext cx="5836459" cy="636237"/>
            <a:chOff x="1221333" y="4720388"/>
            <a:chExt cx="5168918" cy="6362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561DD9D-B61E-41B1-AC37-3402AB8E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1179458" y="1916966"/>
            <a:ext cx="2257515" cy="20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BE1D73A-0FE3-425E-B846-19AD6E40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3570474" y="1924835"/>
            <a:ext cx="2045793" cy="20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A8F71CB-E747-402D-818D-84A7272B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5921264" y="1867629"/>
            <a:ext cx="2257515" cy="2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36BAF431-EBB9-4766-85B2-4FB75947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1210172" y="4251586"/>
            <a:ext cx="2226801" cy="1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63B614F1-4711-4699-AA88-942F0314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3549911" y="4212832"/>
            <a:ext cx="2066356" cy="19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A23684C6-F3FA-427E-AD6A-77F7DF55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5951977" y="4186001"/>
            <a:ext cx="2226801" cy="19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DA1D466-4D7D-4507-BD82-27243245B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8534351" y="4251586"/>
            <a:ext cx="3063361" cy="12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92CADE02-77D1-48E6-8DE7-A43B8B1E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8534351" y="1916966"/>
            <a:ext cx="2478191" cy="17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2967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xmlns="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xmlns="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xmlns="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D1F724-03B4-4849-9BF9-0B558ACB318C}"/>
              </a:ext>
            </a:extLst>
          </p:cNvPr>
          <p:cNvSpPr txBox="1"/>
          <p:nvPr/>
        </p:nvSpPr>
        <p:spPr>
          <a:xfrm>
            <a:off x="528035" y="251457"/>
            <a:ext cx="1133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1AD1F64-710F-4631-A507-FCB10E8AB45F}"/>
              </a:ext>
            </a:extLst>
          </p:cNvPr>
          <p:cNvGrpSpPr/>
          <p:nvPr/>
        </p:nvGrpSpPr>
        <p:grpSpPr>
          <a:xfrm rot="877750">
            <a:off x="7411168" y="972560"/>
            <a:ext cx="4962122" cy="3745610"/>
            <a:chOff x="6503090" y="131743"/>
            <a:chExt cx="5844176" cy="2139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03090" y="131743"/>
              <a:ext cx="5844176" cy="2139468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xmlns="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329511" y="779471"/>
              <a:ext cx="4609308" cy="7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trắng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351405-C455-4FB2-BDAE-47C6FD0E19BB}"/>
              </a:ext>
            </a:extLst>
          </p:cNvPr>
          <p:cNvGrpSpPr/>
          <p:nvPr/>
        </p:nvGrpSpPr>
        <p:grpSpPr>
          <a:xfrm>
            <a:off x="-264975" y="1668215"/>
            <a:ext cx="5220989" cy="2890182"/>
            <a:chOff x="-308177" y="739118"/>
            <a:chExt cx="5711413" cy="1624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-308177" y="739118"/>
              <a:ext cx="5711413" cy="1624646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xmlns="" id="{B78ED868-E941-45E8-9921-D45C3B13A1B6}"/>
                </a:ext>
              </a:extLst>
            </p:cNvPr>
            <p:cNvSpPr txBox="1"/>
            <p:nvPr/>
          </p:nvSpPr>
          <p:spPr>
            <a:xfrm>
              <a:off x="63422" y="1424109"/>
              <a:ext cx="4919729" cy="73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313</Words>
  <Application>Microsoft Office PowerPoint</Application>
  <PresentationFormat>Custom</PresentationFormat>
  <Paragraphs>43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51</cp:revision>
  <dcterms:created xsi:type="dcterms:W3CDTF">2021-07-12T01:24:50Z</dcterms:created>
  <dcterms:modified xsi:type="dcterms:W3CDTF">2022-01-04T03:47:15Z</dcterms:modified>
</cp:coreProperties>
</file>