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8.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7" r:id="rId2"/>
    <p:sldMasterId id="2147483833" r:id="rId3"/>
    <p:sldMasterId id="2147483845" r:id="rId4"/>
    <p:sldMasterId id="2147483869" r:id="rId5"/>
    <p:sldMasterId id="2147483881" r:id="rId6"/>
    <p:sldMasterId id="2147483893" r:id="rId7"/>
    <p:sldMasterId id="2147483905" r:id="rId8"/>
    <p:sldMasterId id="2147483917" r:id="rId9"/>
  </p:sldMasterIdLst>
  <p:notesMasterIdLst>
    <p:notesMasterId r:id="rId28"/>
  </p:notesMasterIdLst>
  <p:sldIdLst>
    <p:sldId id="296" r:id="rId10"/>
    <p:sldId id="297" r:id="rId11"/>
    <p:sldId id="298" r:id="rId12"/>
    <p:sldId id="282" r:id="rId13"/>
    <p:sldId id="283" r:id="rId14"/>
    <p:sldId id="284" r:id="rId15"/>
    <p:sldId id="285" r:id="rId16"/>
    <p:sldId id="286" r:id="rId17"/>
    <p:sldId id="279" r:id="rId18"/>
    <p:sldId id="280" r:id="rId19"/>
    <p:sldId id="259" r:id="rId20"/>
    <p:sldId id="270" r:id="rId21"/>
    <p:sldId id="294" r:id="rId22"/>
    <p:sldId id="292" r:id="rId23"/>
    <p:sldId id="293" r:id="rId24"/>
    <p:sldId id="295" r:id="rId25"/>
    <p:sldId id="287" r:id="rId26"/>
    <p:sldId id="289" r:id="rId27"/>
  </p:sldIdLst>
  <p:sldSz cx="12192000" cy="6858000"/>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E0890-F380-47DF-94B7-A635DAAA079D}" type="datetimeFigureOut">
              <a:rPr lang="en-US" smtClean="0"/>
              <a:t>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A9FC3-5F4C-42BA-9CAC-721D0802ACC0}" type="slidenum">
              <a:rPr lang="en-US" smtClean="0"/>
              <a:t>‹#›</a:t>
            </a:fld>
            <a:endParaRPr lang="en-US"/>
          </a:p>
        </p:txBody>
      </p:sp>
    </p:spTree>
    <p:extLst>
      <p:ext uri="{BB962C8B-B14F-4D97-AF65-F5344CB8AC3E}">
        <p14:creationId xmlns:p14="http://schemas.microsoft.com/office/powerpoint/2010/main" val="428779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0341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4391771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632461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1438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846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6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3822AD-6296-4018-8FE7-9B2B121293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755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520CD6F-A767-4703-B05D-821BB64E97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87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4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391B6CB-7C13-4728-BD2C-328E07ACE63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5251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72D2FE8-8FE7-4118-B789-8BED31E6726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66763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4"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4"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6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6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DD9F58E-3F8E-4AFF-B26C-881410FA94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22498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9983CD4-5412-4DF5-A6F1-CD48179A82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75751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108772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8589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25038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7" y="27319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64B1724-0942-48DC-BF4F-D76C5ED742C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13146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953F81-B50E-4C0C-995F-F41BD3D4EBF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54738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CE4F1E3-3268-4206-A163-19E98C33025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83390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8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8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7C80568-742F-4F63-A7D3-6B04AA6B9FC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49351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78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0A09E12E-666D-499C-961A-8455A52D293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49948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720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237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76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613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822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t>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3389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5926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0449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29912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036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63745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2528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0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09706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89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7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9971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730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6019347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1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1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7145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519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59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2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0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8001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42160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1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71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91569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8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96083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46845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6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929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t>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5429322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73229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0318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172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49184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1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4951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463000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548438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9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9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766535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7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452770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910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t>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52230344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4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83065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289107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0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0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951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960694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254501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9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49499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56156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865007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8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8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72388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0185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t>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791682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3739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35"/>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51043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681270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9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9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2090470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322816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03252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8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801967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483749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066166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73"/>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73"/>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4442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15428797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4"/>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572789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215591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9"/>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59002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28244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8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8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36282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41108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620664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6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132232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090341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944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1181800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7"/>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57"/>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06446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890887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831449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355448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749372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96265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2239109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4691717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608621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0421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8.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8.xml"/><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9.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t>1/2/2022</a:t>
            </a:fld>
            <a:endParaRPr lang="en-US"/>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t>‹#›</a:t>
            </a:fld>
            <a:endParaRPr lang="en-US"/>
          </a:p>
        </p:txBody>
      </p:sp>
    </p:spTree>
    <p:extLst>
      <p:ext uri="{BB962C8B-B14F-4D97-AF65-F5344CB8AC3E}">
        <p14:creationId xmlns:p14="http://schemas.microsoft.com/office/powerpoint/2010/main" val="156135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pPr>
            <a:fld id="{17506DB6-575F-4224-92C8-95F30F92976D}" type="slidenum">
              <a:rPr lang="en-US" smtClean="0">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72504675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929" r:id="rId8"/>
    <p:sldLayoutId id="2147483765" r:id="rId9"/>
    <p:sldLayoutId id="2147483766" r:id="rId10"/>
    <p:sldLayoutId id="2147483767" r:id="rId11"/>
    <p:sldLayoutId id="2147483768" r:id="rId12"/>
    <p:sldLayoutId id="2147483769"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94120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2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2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2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4158873"/>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1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1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1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9138971"/>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9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9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9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5167630"/>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8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8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8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43537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6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6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6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4014145"/>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1/2/2022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0101682"/>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4.gif"/><Relationship Id="rId7" Type="http://schemas.openxmlformats.org/officeDocument/2006/relationships/image" Target="../media/image17.wmf"/><Relationship Id="rId12" Type="http://schemas.openxmlformats.org/officeDocument/2006/relationships/image" Target="../media/image21.gif"/><Relationship Id="rId2" Type="http://schemas.openxmlformats.org/officeDocument/2006/relationships/image" Target="../media/image13.wmf"/><Relationship Id="rId1" Type="http://schemas.openxmlformats.org/officeDocument/2006/relationships/slideLayout" Target="../slideLayouts/slideLayout12.xml"/><Relationship Id="rId6" Type="http://schemas.openxmlformats.org/officeDocument/2006/relationships/hyperlink" Target="../../Hoa%208%20-%20Bai%2033%20Tiet%2050%20DIEU%20CHE%20HIDRO%20-%20PHAN%20UNG%20THE.ppt" TargetMode="External"/><Relationship Id="rId11" Type="http://schemas.openxmlformats.org/officeDocument/2006/relationships/image" Target="../media/image20.wmf"/><Relationship Id="rId5" Type="http://schemas.openxmlformats.org/officeDocument/2006/relationships/image" Target="../media/image16.wmf"/><Relationship Id="rId10" Type="http://schemas.openxmlformats.org/officeDocument/2006/relationships/image" Target="../media/image19.wmf"/><Relationship Id="rId4" Type="http://schemas.openxmlformats.org/officeDocument/2006/relationships/image" Target="../media/image15.gif"/><Relationship Id="rId9" Type="http://schemas.openxmlformats.org/officeDocument/2006/relationships/slide" Target="slide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085850"/>
            <a:ext cx="5829300" cy="430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3"/>
          <p:cNvSpPr txBox="1">
            <a:spLocks noChangeArrowheads="1"/>
          </p:cNvSpPr>
          <p:nvPr/>
        </p:nvSpPr>
        <p:spPr bwMode="auto">
          <a:xfrm>
            <a:off x="3409950" y="1200150"/>
            <a:ext cx="6115050"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defRPr/>
            </a:pPr>
            <a:r>
              <a:rPr lang="en-US" sz="2400" dirty="0" err="1">
                <a:latin typeface="Times New Roman" panose="02020603050405020304" pitchFamily="18" charset="0"/>
                <a:cs typeface="Times New Roman" panose="02020603050405020304" pitchFamily="18" charset="0"/>
                <a:sym typeface="Wingdings" panose="05000000000000000000" pitchFamily="2" charset="2"/>
              </a:rPr>
              <a:t>Trường</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Tiểu</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học</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Ái</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latin typeface="Times New Roman" panose="02020603050405020304" pitchFamily="18" charset="0"/>
                <a:cs typeface="Times New Roman" panose="02020603050405020304" pitchFamily="18" charset="0"/>
                <a:sym typeface="Wingdings" panose="05000000000000000000" pitchFamily="2" charset="2"/>
              </a:rPr>
              <a:t>Mộ</a:t>
            </a:r>
            <a:r>
              <a:rPr lang="en-US" sz="2400" dirty="0">
                <a:latin typeface="Times New Roman" panose="02020603050405020304" pitchFamily="18" charset="0"/>
                <a:cs typeface="Times New Roman" panose="02020603050405020304" pitchFamily="18" charset="0"/>
                <a:sym typeface="Wingdings" panose="05000000000000000000" pitchFamily="2" charset="2"/>
              </a:rPr>
              <a:t> A</a:t>
            </a:r>
          </a:p>
          <a:p>
            <a:pPr algn="ctr" eaLnBrk="1" hangingPunct="1">
              <a:spcBef>
                <a:spcPct val="0"/>
              </a:spcBef>
              <a:buFontTx/>
              <a:buNone/>
              <a:defRPr/>
            </a:pPr>
            <a:r>
              <a:rPr lang="en-US" sz="2400" i="1" dirty="0" err="1">
                <a:latin typeface="Times New Roman" panose="02020603050405020304" pitchFamily="18" charset="0"/>
                <a:cs typeface="Times New Roman" panose="02020603050405020304" pitchFamily="18" charset="0"/>
                <a:sym typeface="Wingdings" panose="05000000000000000000" pitchFamily="2" charset="2"/>
              </a:rPr>
              <a:t>Bài</a:t>
            </a:r>
            <a:r>
              <a:rPr lang="en-US" sz="2400" i="1" dirty="0">
                <a:latin typeface="Times New Roman" panose="02020603050405020304" pitchFamily="18" charset="0"/>
                <a:cs typeface="Times New Roman" panose="02020603050405020304" pitchFamily="18" charset="0"/>
                <a:sym typeface="Wingdings" panose="05000000000000000000" pitchFamily="2" charset="2"/>
              </a:rPr>
              <a:t> </a:t>
            </a:r>
            <a:r>
              <a:rPr lang="en-US" sz="2400" i="1" dirty="0" err="1">
                <a:latin typeface="Times New Roman" panose="02020603050405020304" pitchFamily="18" charset="0"/>
                <a:cs typeface="Times New Roman" panose="02020603050405020304" pitchFamily="18" charset="0"/>
                <a:sym typeface="Wingdings" panose="05000000000000000000" pitchFamily="2" charset="2"/>
              </a:rPr>
              <a:t>giảng</a:t>
            </a:r>
            <a:r>
              <a:rPr lang="en-US" sz="2400" i="1" dirty="0">
                <a:latin typeface="Times New Roman" panose="02020603050405020304" pitchFamily="18" charset="0"/>
                <a:cs typeface="Times New Roman" panose="02020603050405020304" pitchFamily="18" charset="0"/>
                <a:sym typeface="Wingdings" panose="05000000000000000000" pitchFamily="2" charset="2"/>
              </a:rPr>
              <a:t> </a:t>
            </a:r>
            <a:r>
              <a:rPr lang="en-US" sz="2400" i="1" dirty="0" err="1">
                <a:latin typeface="Times New Roman" panose="02020603050405020304" pitchFamily="18" charset="0"/>
                <a:cs typeface="Times New Roman" panose="02020603050405020304" pitchFamily="18" charset="0"/>
                <a:sym typeface="Wingdings" panose="05000000000000000000" pitchFamily="2" charset="2"/>
              </a:rPr>
              <a:t>trực</a:t>
            </a:r>
            <a:r>
              <a:rPr lang="en-US" sz="2400" i="1" dirty="0">
                <a:latin typeface="Times New Roman" panose="02020603050405020304" pitchFamily="18" charset="0"/>
                <a:cs typeface="Times New Roman" panose="02020603050405020304" pitchFamily="18" charset="0"/>
                <a:sym typeface="Wingdings" panose="05000000000000000000" pitchFamily="2" charset="2"/>
              </a:rPr>
              <a:t> </a:t>
            </a:r>
            <a:r>
              <a:rPr lang="en-US" sz="2400" i="1" dirty="0" err="1">
                <a:latin typeface="Times New Roman" panose="02020603050405020304" pitchFamily="18" charset="0"/>
                <a:cs typeface="Times New Roman" panose="02020603050405020304" pitchFamily="18" charset="0"/>
                <a:sym typeface="Wingdings" panose="05000000000000000000" pitchFamily="2" charset="2"/>
              </a:rPr>
              <a:t>tuyến</a:t>
            </a:r>
            <a:r>
              <a:rPr lang="en-US" sz="2400" i="1" dirty="0">
                <a:latin typeface="Times New Roman" panose="02020603050405020304" pitchFamily="18" charset="0"/>
                <a:cs typeface="Times New Roman" panose="02020603050405020304" pitchFamily="18" charset="0"/>
                <a:sym typeface="Wingdings" panose="05000000000000000000" pitchFamily="2" charset="2"/>
              </a:rPr>
              <a:t> </a:t>
            </a:r>
            <a:r>
              <a:rPr lang="en-US" sz="2400" i="1" dirty="0" err="1">
                <a:latin typeface="Times New Roman" panose="02020603050405020304" pitchFamily="18" charset="0"/>
                <a:cs typeface="Times New Roman" panose="02020603050405020304" pitchFamily="18" charset="0"/>
                <a:sym typeface="Wingdings" panose="05000000000000000000" pitchFamily="2" charset="2"/>
              </a:rPr>
              <a:t>Lớp</a:t>
            </a:r>
            <a:r>
              <a:rPr lang="en-US" sz="2400" i="1" dirty="0">
                <a:latin typeface="Times New Roman" panose="02020603050405020304" pitchFamily="18" charset="0"/>
                <a:cs typeface="Times New Roman" panose="02020603050405020304" pitchFamily="18" charset="0"/>
                <a:sym typeface="Wingdings" panose="05000000000000000000" pitchFamily="2" charset="2"/>
              </a:rPr>
              <a:t> 3</a:t>
            </a:r>
          </a:p>
          <a:p>
            <a:pPr algn="ctr" eaLnBrk="1" hangingPunct="1">
              <a:spcBef>
                <a:spcPct val="0"/>
              </a:spcBef>
              <a:buFontTx/>
              <a:buNone/>
              <a:defRPr/>
            </a:pP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b="1" dirty="0" err="1">
                <a:latin typeface="Times New Roman" panose="02020603050405020304" pitchFamily="18" charset="0"/>
                <a:cs typeface="Times New Roman" panose="02020603050405020304" pitchFamily="18" charset="0"/>
                <a:sym typeface="Wingdings" panose="05000000000000000000" pitchFamily="2" charset="2"/>
              </a:rPr>
              <a:t>Môn</a:t>
            </a:r>
            <a:r>
              <a:rPr lang="en-US" sz="2400" b="1" dirty="0">
                <a:latin typeface="Times New Roman" panose="02020603050405020304" pitchFamily="18" charset="0"/>
                <a:cs typeface="Times New Roman" panose="02020603050405020304" pitchFamily="18" charset="0"/>
                <a:sym typeface="Wingdings" panose="05000000000000000000" pitchFamily="2" charset="2"/>
              </a:rPr>
              <a:t>: </a:t>
            </a:r>
            <a:r>
              <a:rPr lang="en-US" sz="2400" b="1" i="1" dirty="0">
                <a:latin typeface="Times New Roman" panose="02020603050405020304" pitchFamily="18" charset="0"/>
                <a:cs typeface="Times New Roman" panose="02020603050405020304" pitchFamily="18" charset="0"/>
                <a:sym typeface="Wingdings" panose="05000000000000000000" pitchFamily="2" charset="2"/>
              </a:rPr>
              <a:t>TIẾNG VIỆT</a:t>
            </a:r>
            <a:endParaRPr lang="en-US" sz="2400" b="1" i="1" dirty="0">
              <a:latin typeface="Times New Roman" panose="02020603050405020304" pitchFamily="18" charset="0"/>
              <a:cs typeface="Times New Roman" panose="02020603050405020304" pitchFamily="18" charset="0"/>
              <a:sym typeface="Wingdings" panose="05000000000000000000" pitchFamily="2" charset="2"/>
            </a:endParaRPr>
          </a:p>
          <a:p>
            <a:pPr algn="ctr" eaLnBrk="1" hangingPunct="1">
              <a:spcBef>
                <a:spcPct val="0"/>
              </a:spcBef>
              <a:buFontTx/>
              <a:buNone/>
              <a:defRPr/>
            </a:pPr>
            <a:r>
              <a:rPr lang="en-US" sz="2400" dirty="0" err="1">
                <a:latin typeface="Times New Roman" panose="02020603050405020304" pitchFamily="18" charset="0"/>
                <a:cs typeface="Times New Roman" panose="02020603050405020304" pitchFamily="18" charset="0"/>
                <a:sym typeface="Wingdings" panose="05000000000000000000" pitchFamily="2" charset="2"/>
              </a:rPr>
              <a:t>Tuần</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sym typeface="Wingdings" panose="05000000000000000000" pitchFamily="2" charset="2"/>
              </a:rPr>
              <a:t>18</a:t>
            </a:r>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pPr algn="ctr" eaLnBrk="1" hangingPunct="1">
              <a:spcBef>
                <a:spcPct val="0"/>
              </a:spcBef>
              <a:buFontTx/>
              <a:buNone/>
              <a:defRPr/>
            </a:pPr>
            <a:endParaRPr lang="en-US" sz="2400" dirty="0">
              <a:latin typeface="Times New Roman" panose="02020603050405020304" pitchFamily="18" charset="0"/>
              <a:cs typeface="Times New Roman" panose="02020603050405020304" pitchFamily="18" charset="0"/>
              <a:sym typeface="Wingdings" panose="05000000000000000000" pitchFamily="2" charset="2"/>
            </a:endParaRPr>
          </a:p>
          <a:p>
            <a:pPr eaLnBrk="1" hangingPunct="1">
              <a:spcBef>
                <a:spcPct val="0"/>
              </a:spcBef>
              <a:buFontTx/>
              <a:buNone/>
              <a:defRPr/>
            </a:pP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p>
          <a:p>
            <a:pPr eaLnBrk="1" hangingPunct="1">
              <a:spcBef>
                <a:spcPct val="0"/>
              </a:spcBef>
              <a:buFontTx/>
              <a:buNone/>
              <a:defRPr/>
            </a:pP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4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Bài</a:t>
            </a:r>
            <a:r>
              <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a:t>
            </a:r>
            <a:r>
              <a:rPr lang="en-US" sz="2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ÔN TẬP CUỐI KÌ I (TIẾT </a:t>
            </a:r>
            <a:r>
              <a:rPr lang="en-US"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6+7+8)</a:t>
            </a:r>
            <a:endParaRPr lang="en-US"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eaLnBrk="1" hangingPunct="1">
              <a:spcBef>
                <a:spcPct val="0"/>
              </a:spcBef>
              <a:buFontTx/>
              <a:buNone/>
              <a:defRPr/>
            </a:pPr>
            <a:endParaRPr lang="en-US" sz="27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endParaRPr>
          </a:p>
          <a:p>
            <a:pPr eaLnBrk="1" hangingPunct="1">
              <a:spcBef>
                <a:spcPct val="0"/>
              </a:spcBef>
              <a:buFontTx/>
              <a:buNone/>
              <a:defRPr/>
            </a:pPr>
            <a:r>
              <a:rPr lang="en-US" sz="2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Giáo</a:t>
            </a:r>
            <a:r>
              <a:rPr lang="en-US"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0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viên</a:t>
            </a:r>
            <a:r>
              <a:rPr lang="en-US"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0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Nguyễn</a:t>
            </a:r>
            <a:r>
              <a:rPr lang="en-US"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0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Thị</a:t>
            </a:r>
            <a:r>
              <a:rPr lang="en-US"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r>
              <a:rPr lang="en-US" sz="2000"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Thúy</a:t>
            </a:r>
            <a:r>
              <a:rPr lang="en-US" sz="20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sym typeface="Wingdings" panose="05000000000000000000" pitchFamily="2" charset="2"/>
              </a:rPr>
              <a:t>  </a:t>
            </a:r>
          </a:p>
          <a:p>
            <a:pPr eaLnBrk="1" hangingPunct="1">
              <a:spcBef>
                <a:spcPct val="0"/>
              </a:spcBef>
              <a:buFontTx/>
              <a:buNone/>
              <a:defRPr/>
            </a:pPr>
            <a:r>
              <a:rPr lang="en-US" sz="24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p>
          <a:p>
            <a:pPr eaLnBrk="1" hangingPunct="1">
              <a:spcBef>
                <a:spcPct val="0"/>
              </a:spcBef>
              <a:buFontTx/>
              <a:buNone/>
              <a:defRPr/>
            </a:pPr>
            <a:endParaRPr lang="en-US" sz="1392"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endParaRPr>
          </a:p>
          <a:p>
            <a:pPr eaLnBrk="1" hangingPunct="1">
              <a:spcBef>
                <a:spcPct val="0"/>
              </a:spcBef>
              <a:buFontTx/>
              <a:buNone/>
              <a:defRPr/>
            </a:pPr>
            <a:endParaRPr lang="en-US" sz="76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4273013276"/>
      </p:ext>
    </p:extLst>
  </p:cSld>
  <p:clrMapOvr>
    <a:masterClrMapping/>
  </p:clrMapOvr>
  <p:transition spd="slow" advTm="13534"/>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10871200" cy="4876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sp>
        <p:nvSpPr>
          <p:cNvPr id="5" name="Text Box 9"/>
          <p:cNvSpPr txBox="1">
            <a:spLocks noChangeArrowheads="1"/>
          </p:cNvSpPr>
          <p:nvPr/>
        </p:nvSpPr>
        <p:spPr bwMode="auto">
          <a:xfrm>
            <a:off x="457200" y="844064"/>
            <a:ext cx="11176000" cy="3970318"/>
          </a:xfrm>
          <a:prstGeom prst="rect">
            <a:avLst/>
          </a:prstGeom>
          <a:noFill/>
          <a:ln w="9525">
            <a:noFill/>
            <a:miter lim="800000"/>
            <a:headEnd/>
            <a:tailEnd/>
          </a:ln>
          <a:effectLst/>
        </p:spPr>
        <p:txBody>
          <a:bodyPr>
            <a:spAutoFit/>
          </a:bodyPr>
          <a:lstStyle/>
          <a:p>
            <a:pPr>
              <a:spcBef>
                <a:spcPct val="50000"/>
              </a:spcBef>
            </a:pPr>
            <a:r>
              <a:rPr lang="en-US" sz="2800" dirty="0" err="1">
                <a:solidFill>
                  <a:srgbClr val="FF3300"/>
                </a:solidFill>
                <a:latin typeface="Times New Roman" pitchFamily="18" charset="0"/>
                <a:cs typeface="Times New Roman" pitchFamily="18" charset="0"/>
              </a:rPr>
              <a:t>Dựa</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theo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mẫu</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tập</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đọc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gửi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em</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hãy</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viết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một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bức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ngắn</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cho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người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thân</a:t>
            </a:r>
            <a:r>
              <a:rPr lang="en-US" sz="2800" dirty="0">
                <a:solidFill>
                  <a:srgbClr val="FF3300"/>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đầu</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nơi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gửi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ngày</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tháng</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năm</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xưng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hô</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với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Ông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bác</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Nột</a:t>
            </a:r>
            <a:r>
              <a:rPr lang="en-US" sz="2800" dirty="0">
                <a:solidFill>
                  <a:prstClr val="black"/>
                </a:solidFill>
                <a:latin typeface="Times New Roman" pitchFamily="18" charset="0"/>
                <a:cs typeface="Times New Roman" pitchFamily="18" charset="0"/>
              </a:rPr>
              <a:t> dung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(4-5 </a:t>
            </a: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Thăm</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hỏi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báo</a:t>
            </a:r>
            <a:r>
              <a:rPr lang="en-US" sz="2800" dirty="0">
                <a:solidFill>
                  <a:prstClr val="black"/>
                </a:solidFill>
                <a:latin typeface="Times New Roman" pitchFamily="18" charset="0"/>
                <a:cs typeface="Times New Roman" pitchFamily="18" charset="0"/>
              </a:rPr>
              <a:t> tin </a:t>
            </a:r>
            <a:r>
              <a:rPr lang="en-US" sz="2800" dirty="0" err="1">
                <a:solidFill>
                  <a:prstClr val="black"/>
                </a:solidFill>
                <a:latin typeface="Times New Roman" pitchFamily="18" charset="0"/>
                <a:cs typeface="Times New Roman" pitchFamily="18" charset="0"/>
              </a:rPr>
              <a:t>cho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chúc</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hứa</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hẹn</a:t>
            </a:r>
            <a:r>
              <a:rPr lang="en-US" sz="2800" dirty="0">
                <a:solidFill>
                  <a:prstClr val="black"/>
                </a:solidFill>
                <a:latin typeface="Times New Roman" pitchFamily="18" charset="0"/>
                <a:cs typeface="Times New Roman" pitchFamily="18" charset="0"/>
              </a:rPr>
              <a:t>… </a:t>
            </a:r>
          </a:p>
          <a:p>
            <a:pPr marL="342900" indent="-342900">
              <a:spcBef>
                <a:spcPct val="50000"/>
              </a:spcBef>
            </a:pP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Cuối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chào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chữ</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kí</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tên</a:t>
            </a:r>
            <a:r>
              <a:rPr lang="en-US" sz="2800"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4033306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118483" y="879220"/>
            <a:ext cx="10704324" cy="5262979"/>
          </a:xfrm>
          <a:prstGeom prst="rect">
            <a:avLst/>
          </a:prstGeom>
        </p:spPr>
        <p:txBody>
          <a:bodyPr wrap="square">
            <a:spAutoFit/>
          </a:bodyPr>
          <a:lstStyle/>
          <a:p>
            <a:pPr algn="just"/>
            <a:r>
              <a:rPr lang="vi-VN" sz="2400" b="1" i="0" dirty="0">
                <a:effectLst/>
                <a:latin typeface="+mj-lt"/>
              </a:rPr>
              <a:t>                                                            </a:t>
            </a:r>
            <a:r>
              <a:rPr lang="en-US" sz="2400" b="1" i="0" dirty="0">
                <a:effectLst/>
                <a:latin typeface="+mj-lt"/>
              </a:rPr>
              <a:t>           </a:t>
            </a:r>
            <a:r>
              <a:rPr lang="vi-VN" sz="2400" b="1" i="0" dirty="0">
                <a:effectLst/>
                <a:latin typeface="+mj-lt"/>
              </a:rPr>
              <a:t> </a:t>
            </a:r>
            <a:r>
              <a:rPr lang="en-US" sz="2400" b="1" i="0" dirty="0" err="1" smtClean="0">
                <a:effectLst/>
                <a:latin typeface="Times New Roman" panose="02020603050405020304" pitchFamily="18" charset="0"/>
                <a:cs typeface="Times New Roman" panose="02020603050405020304" pitchFamily="18" charset="0"/>
              </a:rPr>
              <a:t>Hà</a:t>
            </a:r>
            <a:r>
              <a:rPr lang="en-US" sz="2400" b="1" i="0" dirty="0" smtClean="0">
                <a:effectLst/>
                <a:latin typeface="Times New Roman" panose="02020603050405020304" pitchFamily="18" charset="0"/>
                <a:cs typeface="Times New Roman" panose="02020603050405020304" pitchFamily="18" charset="0"/>
              </a:rPr>
              <a:t> </a:t>
            </a:r>
            <a:r>
              <a:rPr lang="en-US" sz="2400" b="1" i="0" dirty="0" err="1" smtClean="0">
                <a:effectLst/>
                <a:latin typeface="Times New Roman" panose="02020603050405020304" pitchFamily="18" charset="0"/>
                <a:cs typeface="Times New Roman" panose="02020603050405020304" pitchFamily="18" charset="0"/>
              </a:rPr>
              <a:t>Nội</a:t>
            </a:r>
            <a:r>
              <a:rPr lang="vi-VN" sz="2400" b="1" i="0" dirty="0" smtClean="0">
                <a:effectLst/>
                <a:latin typeface="Times New Roman" panose="02020603050405020304" pitchFamily="18" charset="0"/>
                <a:cs typeface="Times New Roman" panose="02020603050405020304" pitchFamily="18" charset="0"/>
              </a:rPr>
              <a:t>, </a:t>
            </a:r>
            <a:r>
              <a:rPr lang="vi-VN" sz="2400" b="1" i="0" dirty="0">
                <a:effectLst/>
                <a:latin typeface="Times New Roman" panose="02020603050405020304" pitchFamily="18" charset="0"/>
                <a:cs typeface="Times New Roman" panose="02020603050405020304" pitchFamily="18" charset="0"/>
              </a:rPr>
              <a:t>ngày </a:t>
            </a:r>
            <a:r>
              <a:rPr lang="en-US" sz="2400" b="1" dirty="0" smtClean="0">
                <a:latin typeface="Times New Roman" panose="02020603050405020304" pitchFamily="18" charset="0"/>
                <a:cs typeface="Times New Roman" panose="02020603050405020304" pitchFamily="18" charset="0"/>
              </a:rPr>
              <a:t>07 </a:t>
            </a:r>
            <a:r>
              <a:rPr lang="vi-VN" sz="2400" b="1" i="0" dirty="0" smtClean="0">
                <a:effectLst/>
                <a:latin typeface="Times New Roman" panose="02020603050405020304" pitchFamily="18" charset="0"/>
                <a:cs typeface="Times New Roman" panose="02020603050405020304" pitchFamily="18" charset="0"/>
              </a:rPr>
              <a:t>tháng </a:t>
            </a:r>
            <a:r>
              <a:rPr lang="en-US" sz="2400" b="1" i="0" dirty="0" smtClean="0">
                <a:effectLst/>
                <a:latin typeface="Times New Roman" panose="02020603050405020304" pitchFamily="18" charset="0"/>
                <a:cs typeface="Times New Roman" panose="02020603050405020304" pitchFamily="18" charset="0"/>
              </a:rPr>
              <a:t>01 </a:t>
            </a:r>
            <a:r>
              <a:rPr lang="vi-VN" sz="2400" b="1" i="0" dirty="0">
                <a:effectLst/>
                <a:latin typeface="Times New Roman" panose="02020603050405020304" pitchFamily="18" charset="0"/>
                <a:cs typeface="Times New Roman" panose="02020603050405020304" pitchFamily="18" charset="0"/>
              </a:rPr>
              <a:t>năm </a:t>
            </a:r>
            <a:r>
              <a:rPr lang="vi-VN" sz="2400" b="1" i="0" dirty="0" smtClean="0">
                <a:effectLst/>
                <a:latin typeface="Times New Roman" panose="02020603050405020304" pitchFamily="18" charset="0"/>
                <a:cs typeface="Times New Roman" panose="02020603050405020304" pitchFamily="18" charset="0"/>
              </a:rPr>
              <a:t>202</a:t>
            </a:r>
            <a:r>
              <a:rPr lang="en-US" sz="2400" b="1" i="0" dirty="0" smtClean="0">
                <a:effectLst/>
                <a:latin typeface="Times New Roman" panose="02020603050405020304" pitchFamily="18" charset="0"/>
                <a:cs typeface="Times New Roman" panose="02020603050405020304" pitchFamily="18" charset="0"/>
              </a:rPr>
              <a:t>2</a:t>
            </a:r>
            <a:endParaRPr lang="vi-VN" sz="2400" b="1" i="0" dirty="0">
              <a:effectLst/>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Bà </a:t>
            </a:r>
            <a:r>
              <a:rPr lang="vi-VN" sz="2400" dirty="0">
                <a:latin typeface="Times New Roman" panose="02020603050405020304" pitchFamily="18" charset="0"/>
                <a:cs typeface="Times New Roman" panose="02020603050405020304" pitchFamily="18" charset="0"/>
              </a:rPr>
              <a:t>nội kính yêu!</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Lâu </a:t>
            </a:r>
            <a:r>
              <a:rPr lang="vi-VN" sz="2400" dirty="0">
                <a:latin typeface="Times New Roman" panose="02020603050405020304" pitchFamily="18" charset="0"/>
                <a:cs typeface="Times New Roman" panose="02020603050405020304" pitchFamily="18" charset="0"/>
              </a:rPr>
              <a:t>lắm rồi chưa được gặp bà, cháu nhớ bà lắm ạ. Dạo này bà có khỏe không? Bà có ăn uống được không? Gia đình cháu ngoài này vẫn khỏe. Học kì vừa rồi, cháu đã đạt danh hiệu học sinh xuất sắc. Điểm tổng kết của các môn học đều rất cao. </a:t>
            </a:r>
            <a:r>
              <a:rPr lang="vi-VN" sz="2400" dirty="0" smtClean="0">
                <a:latin typeface="Times New Roman" panose="02020603050405020304" pitchFamily="18" charset="0"/>
                <a:cs typeface="Times New Roman" panose="02020603050405020304" pitchFamily="18" charset="0"/>
              </a:rPr>
              <a:t>Ngày </a:t>
            </a:r>
            <a:r>
              <a:rPr lang="vi-VN" sz="2400" dirty="0">
                <a:latin typeface="Times New Roman" panose="02020603050405020304" pitchFamily="18" charset="0"/>
                <a:cs typeface="Times New Roman" panose="02020603050405020304" pitchFamily="18" charset="0"/>
              </a:rPr>
              <a:t>nghỉ mẹ thường cho chơi, lúc thì công viên, dạo phố, lúc thì đi siêu thị ạ. Cháu vẫn nhớ năm ngoái được về quê xem múa sư tử cùng các anh chị. Và đêm đêm ngồi nghe bà kể chuyện cổ tích. Cháu hứa với bà sẽ học thật giỏi để bà vui, luôn chăm, ngoan để bà vui hơn.</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Cháu </a:t>
            </a:r>
            <a:r>
              <a:rPr lang="vi-VN" sz="2400" dirty="0">
                <a:latin typeface="Times New Roman" panose="02020603050405020304" pitchFamily="18" charset="0"/>
                <a:cs typeface="Times New Roman" panose="02020603050405020304" pitchFamily="18" charset="0"/>
              </a:rPr>
              <a:t>kính chúc bà mạnh khỏe, sống lâu.</a:t>
            </a:r>
          </a:p>
          <a:p>
            <a:pPr algn="just"/>
            <a:r>
              <a:rPr lang="vi-VN"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Cháu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bà</a:t>
            </a:r>
            <a:endParaRPr lang="vi-VN"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r>
              <a:rPr lang="vi-VN" sz="2400" b="1"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Vũ</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Huyền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endParaRPr lang="vi-VN" sz="2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771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09221" y="820619"/>
            <a:ext cx="5229471" cy="1255226"/>
          </a:xfrm>
          <a:prstGeom prst="rect">
            <a:avLst/>
          </a:prstGeom>
        </p:spPr>
        <p:txBody>
          <a:bodyPr wrap="none" fromWordArt="1">
            <a:prstTxWarp prst="textSlantUp">
              <a:avLst>
                <a:gd name="adj" fmla="val 32056"/>
              </a:avLst>
            </a:prstTxWarp>
          </a:bodyPr>
          <a:lstStyle/>
          <a:p>
            <a:pPr algn="ctr" fontAlgn="base">
              <a:spcBef>
                <a:spcPct val="0"/>
              </a:spcBef>
              <a:spcAft>
                <a:spcPct val="0"/>
              </a:spcAft>
            </a:pPr>
            <a:r>
              <a:rPr lang="vi-VN"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rPr>
              <a:t>Hoạt động </a:t>
            </a:r>
            <a:endParaRPr lang="en-US"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endParaRPr>
          </a:p>
        </p:txBody>
      </p:sp>
      <p:sp>
        <p:nvSpPr>
          <p:cNvPr id="4" name="WordArt 13"/>
          <p:cNvSpPr>
            <a:spLocks noChangeArrowheads="1" noChangeShapeType="1" noTextEdit="1"/>
          </p:cNvSpPr>
          <p:nvPr/>
        </p:nvSpPr>
        <p:spPr bwMode="auto">
          <a:xfrm rot="21376836">
            <a:off x="4529561" y="1949956"/>
            <a:ext cx="4451051" cy="8447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Thực</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hành</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p>
        </p:txBody>
      </p:sp>
      <p:sp>
        <p:nvSpPr>
          <p:cNvPr id="5" name="WordArt 8"/>
          <p:cNvSpPr>
            <a:spLocks noChangeArrowheads="1" noChangeShapeType="1" noTextEdit="1"/>
          </p:cNvSpPr>
          <p:nvPr/>
        </p:nvSpPr>
        <p:spPr bwMode="auto">
          <a:xfrm>
            <a:off x="3599030" y="3845169"/>
            <a:ext cx="4783015" cy="87923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Học</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sinh</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vi-VN"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làm</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bài</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vào</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vở</a:t>
            </a:r>
            <a:endPar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23633170"/>
      </p:ext>
    </p:extLst>
  </p:cSld>
  <p:clrMapOvr>
    <a:masterClrMapping/>
  </p:clrMapOvr>
  <p:transition>
    <p:check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7 )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105234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9074" y="264695"/>
            <a:ext cx="11935326" cy="2031325"/>
          </a:xfrm>
          <a:prstGeom prst="rect">
            <a:avLst/>
          </a:prstGeom>
          <a:noFill/>
        </p:spPr>
        <p:txBody>
          <a:bodyPr wrap="square" rtlCol="0">
            <a:spAutoFit/>
          </a:bodyPr>
          <a:lstStyle/>
          <a:p>
            <a:r>
              <a:rPr lang="en-US" sz="3600" b="1" dirty="0" smtClean="0">
                <a:latin typeface="Times New Roman" panose="02020603050405020304" pitchFamily="18" charset="0"/>
                <a:cs typeface="Times New Roman" panose="02020603050405020304" pitchFamily="18" charset="0"/>
              </a:rPr>
              <a:t> 2.Chép </a:t>
            </a:r>
            <a:r>
              <a:rPr lang="en-US" sz="3600" b="1" dirty="0" err="1">
                <a:latin typeface="Times New Roman" panose="02020603050405020304" pitchFamily="18" charset="0"/>
                <a:cs typeface="Times New Roman" panose="02020603050405020304" pitchFamily="18" charset="0"/>
              </a:rPr>
              <a:t>mẩu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chuyện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sau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vào</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vở</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Nhớ</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điền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những</a:t>
            </a:r>
            <a:r>
              <a:rPr lang="en-US" sz="3600" b="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dấu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chấm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hoặc</a:t>
            </a:r>
            <a:r>
              <a:rPr lang="en-US" sz="3600" b="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dấu</a:t>
            </a:r>
            <a:r>
              <a:rPr lang="en-US" sz="3600" b="1" i="1" dirty="0">
                <a:latin typeface="Times New Roman" panose="02020603050405020304" pitchFamily="18" charset="0"/>
                <a:cs typeface="Times New Roman" panose="02020603050405020304" pitchFamily="18" charset="0"/>
              </a:rPr>
              <a:t> </a:t>
            </a:r>
            <a:r>
              <a:rPr lang="en-US" sz="3600" b="1" i="1" dirty="0" err="1">
                <a:latin typeface="Times New Roman" panose="02020603050405020304" pitchFamily="18" charset="0"/>
                <a:cs typeface="Times New Roman" panose="02020603050405020304" pitchFamily="18" charset="0"/>
              </a:rPr>
              <a:t>phẩy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còn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thiếu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vào</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chỗ</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thích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hợp</a:t>
            </a:r>
            <a:r>
              <a:rPr lang="en-US" sz="3600"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9" name="TextBox 8"/>
          <p:cNvSpPr txBox="1"/>
          <p:nvPr/>
        </p:nvSpPr>
        <p:spPr>
          <a:xfrm>
            <a:off x="76200" y="1376610"/>
            <a:ext cx="12115800" cy="5078313"/>
          </a:xfrm>
          <a:prstGeom prst="rect">
            <a:avLst/>
          </a:prstGeom>
          <a:noFill/>
        </p:spPr>
        <p:txBody>
          <a:bodyPr wrap="square" rtlCol="0">
            <a:spAutoFit/>
          </a:bodyPr>
          <a:lstStyle/>
          <a:p>
            <a:r>
              <a:rPr lang="en-US" sz="3600" b="1" dirty="0" smtClean="0">
                <a:latin typeface="HP001 5 hàng" panose="020B0603050302020204" pitchFamily="34" charset="0"/>
              </a:rPr>
              <a:t>                </a:t>
            </a:r>
            <a:r>
              <a:rPr lang="en-US" sz="3600" b="1" dirty="0" smtClean="0">
                <a:latin typeface="Times New Roman" panose="02020603050405020304" pitchFamily="18" charset="0"/>
                <a:cs typeface="Times New Roman" panose="02020603050405020304" pitchFamily="18" charset="0"/>
              </a:rPr>
              <a:t>Ng</a:t>
            </a:r>
            <a:r>
              <a:rPr lang="vi-VN" sz="3600" b="1" dirty="0" smtClean="0">
                <a:latin typeface="Times New Roman" panose="02020603050405020304" pitchFamily="18" charset="0"/>
                <a:cs typeface="Times New Roman" panose="02020603050405020304" pitchFamily="18" charset="0"/>
              </a:rPr>
              <a:t>ười</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nhát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nhất</a:t>
            </a:r>
            <a:endParaRPr lang="vi-VN" sz="3600" dirty="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Một </a:t>
            </a:r>
            <a:r>
              <a:rPr lang="vi-VN" sz="3600" dirty="0">
                <a:latin typeface="Times New Roman" panose="02020603050405020304" pitchFamily="18" charset="0"/>
                <a:cs typeface="Times New Roman" panose="02020603050405020304" pitchFamily="18" charset="0"/>
              </a:rPr>
              <a:t>cậu bé được bà dẫn đi chơi phố lúc </a:t>
            </a:r>
            <a:r>
              <a:rPr lang="vi-VN" sz="3600" dirty="0" smtClean="0">
                <a:latin typeface="Times New Roman" panose="02020603050405020304" pitchFamily="18" charset="0"/>
                <a:cs typeface="Times New Roman" panose="02020603050405020304" pitchFamily="18" charset="0"/>
              </a:rPr>
              <a:t>về </a:t>
            </a:r>
            <a:r>
              <a:rPr lang="vi-VN" sz="3600" dirty="0">
                <a:latin typeface="Times New Roman" panose="02020603050405020304" pitchFamily="18" charset="0"/>
                <a:cs typeface="Times New Roman" panose="02020603050405020304" pitchFamily="18" charset="0"/>
              </a:rPr>
              <a:t>cậu nói </a:t>
            </a:r>
            <a:r>
              <a:rPr lang="vi-VN" sz="3600" dirty="0" smtClean="0">
                <a:latin typeface="Times New Roman" panose="02020603050405020304" pitchFamily="18" charset="0"/>
                <a:cs typeface="Times New Roman" panose="02020603050405020304" pitchFamily="18" charset="0"/>
              </a:rPr>
              <a:t>với</a:t>
            </a:r>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mẹ</a:t>
            </a:r>
            <a:r>
              <a:rPr lang="vi-VN" sz="3600" dirty="0">
                <a:latin typeface="Times New Roman" panose="02020603050405020304" pitchFamily="18" charset="0"/>
                <a:cs typeface="Times New Roman" panose="02020603050405020304" pitchFamily="18" charset="0"/>
              </a:rPr>
              <a:t>:</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Mẹ ạ bây giờ con mới biết là bà nhát lắm.</a:t>
            </a:r>
          </a:p>
          <a:p>
            <a:r>
              <a:rPr lang="vi-VN" sz="3600" dirty="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Mẹ </a:t>
            </a:r>
            <a:r>
              <a:rPr lang="vi-VN" sz="3600" dirty="0">
                <a:latin typeface="Times New Roman" panose="02020603050405020304" pitchFamily="18" charset="0"/>
                <a:cs typeface="Times New Roman" panose="02020603050405020304" pitchFamily="18" charset="0"/>
              </a:rPr>
              <a:t>ngạc nhiên:</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Sao con lại nói thế?</a:t>
            </a:r>
          </a:p>
          <a:p>
            <a:r>
              <a:rPr lang="vi-VN" sz="3600" dirty="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Cậu </a:t>
            </a:r>
            <a:r>
              <a:rPr lang="vi-VN" sz="3600" dirty="0">
                <a:latin typeface="Times New Roman" panose="02020603050405020304" pitchFamily="18" charset="0"/>
                <a:cs typeface="Times New Roman" panose="02020603050405020304" pitchFamily="18" charset="0"/>
              </a:rPr>
              <a:t>bé trả lời :</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Vì cứ mỗi khi qua đường</a:t>
            </a:r>
            <a:r>
              <a:rPr lang="vi-VN" sz="3600" b="1"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bà lại nắm chặt lấy tay con.</a:t>
            </a:r>
          </a:p>
          <a:p>
            <a:r>
              <a:rPr lang="vi-VN"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Truyện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vui</a:t>
            </a:r>
            <a:r>
              <a:rPr lang="vi-VN" dirty="0">
                <a:latin typeface="Times New Roman" panose="02020603050405020304" pitchFamily="18" charset="0"/>
                <a:cs typeface="Times New Roman" panose="02020603050405020304" pitchFamily="18" charset="0"/>
              </a:rPr>
              <a:t/>
            </a:r>
            <a:br>
              <a:rPr lang="vi-VN" dirty="0">
                <a:latin typeface="Times New Roman" panose="02020603050405020304" pitchFamily="18" charset="0"/>
                <a:cs typeface="Times New Roman" panose="02020603050405020304" pitchFamily="18" charset="0"/>
              </a:rPr>
            </a:br>
            <a:r>
              <a:rPr lang="vi-VN" dirty="0"/>
              <a:t/>
            </a:r>
            <a:br>
              <a:rPr lang="vi-VN" dirty="0"/>
            </a:br>
            <a:endParaRPr lang="en-US" dirty="0"/>
          </a:p>
        </p:txBody>
      </p:sp>
    </p:spTree>
    <p:extLst>
      <p:ext uri="{BB962C8B-B14F-4D97-AF65-F5344CB8AC3E}">
        <p14:creationId xmlns:p14="http://schemas.microsoft.com/office/powerpoint/2010/main" val="209275575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p:cNvSpPr txBox="1"/>
          <p:nvPr/>
        </p:nvSpPr>
        <p:spPr>
          <a:xfrm>
            <a:off x="76200" y="257673"/>
            <a:ext cx="12115800" cy="5078313"/>
          </a:xfrm>
          <a:prstGeom prst="rect">
            <a:avLst/>
          </a:prstGeom>
          <a:noFill/>
        </p:spPr>
        <p:txBody>
          <a:bodyPr wrap="square" rtlCol="0">
            <a:spAutoFit/>
          </a:bodyPr>
          <a:lstStyle/>
          <a:p>
            <a:r>
              <a:rPr lang="en-US" sz="3600" b="1" dirty="0" smtClean="0">
                <a:latin typeface="Times New Roman" panose="02020603050405020304" pitchFamily="18" charset="0"/>
                <a:cs typeface="Times New Roman" panose="02020603050405020304" pitchFamily="18" charset="0"/>
              </a:rPr>
              <a:t>                Ng</a:t>
            </a:r>
            <a:r>
              <a:rPr lang="vi-VN" sz="3600" b="1" dirty="0" smtClean="0">
                <a:latin typeface="Times New Roman" panose="02020603050405020304" pitchFamily="18" charset="0"/>
                <a:cs typeface="Times New Roman" panose="02020603050405020304" pitchFamily="18" charset="0"/>
              </a:rPr>
              <a:t>ười</a:t>
            </a:r>
            <a:r>
              <a:rPr lang="en-US" sz="3600" b="1" dirty="0">
                <a:latin typeface="Times New Roman" panose="02020603050405020304" pitchFamily="18" charset="0"/>
                <a:cs typeface="Times New Roman" panose="02020603050405020304" pitchFamily="18" charset="0"/>
              </a:rPr>
              <a:t> </a:t>
            </a:r>
            <a:r>
              <a:rPr lang="en-US" sz="3600" b="1" dirty="0" err="1" smtClean="0">
                <a:latin typeface="Times New Roman" panose="02020603050405020304" pitchFamily="18" charset="0"/>
                <a:cs typeface="Times New Roman" panose="02020603050405020304" pitchFamily="18" charset="0"/>
              </a:rPr>
              <a:t>nhát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nhất</a:t>
            </a:r>
            <a:endParaRPr lang="vi-VN" sz="3600" dirty="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Một </a:t>
            </a:r>
            <a:r>
              <a:rPr lang="vi-VN" sz="3600" dirty="0">
                <a:latin typeface="Times New Roman" panose="02020603050405020304" pitchFamily="18" charset="0"/>
                <a:cs typeface="Times New Roman" panose="02020603050405020304" pitchFamily="18" charset="0"/>
              </a:rPr>
              <a:t>cậu bé được bà dẫn đi chơi phố </a:t>
            </a:r>
            <a:r>
              <a:rPr lang="en-US" sz="3600" dirty="0" smtClean="0">
                <a:solidFill>
                  <a:srgbClr val="C00000"/>
                </a:solidFill>
                <a:latin typeface="Times New Roman" panose="02020603050405020304" pitchFamily="18" charset="0"/>
                <a:cs typeface="Times New Roman" panose="02020603050405020304" pitchFamily="18" charset="0"/>
              </a:rPr>
              <a:t>.</a:t>
            </a:r>
            <a:r>
              <a:rPr lang="en-US" sz="3600" dirty="0" smtClean="0">
                <a:latin typeface="Times New Roman" panose="02020603050405020304" pitchFamily="18" charset="0"/>
                <a:cs typeface="Times New Roman" panose="02020603050405020304" pitchFamily="18" charset="0"/>
              </a:rPr>
              <a:t> L</a:t>
            </a:r>
            <a:r>
              <a:rPr lang="vi-VN" sz="3600" dirty="0" smtClean="0">
                <a:latin typeface="Times New Roman" panose="02020603050405020304" pitchFamily="18" charset="0"/>
                <a:cs typeface="Times New Roman" panose="02020603050405020304" pitchFamily="18" charset="0"/>
              </a:rPr>
              <a:t>úc </a:t>
            </a:r>
            <a:r>
              <a:rPr lang="vi-VN" sz="3600" dirty="0">
                <a:latin typeface="Times New Roman" panose="02020603050405020304" pitchFamily="18" charset="0"/>
                <a:cs typeface="Times New Roman" panose="02020603050405020304" pitchFamily="18" charset="0"/>
              </a:rPr>
              <a:t>về</a:t>
            </a:r>
            <a:r>
              <a:rPr lang="vi-VN" sz="3600" dirty="0">
                <a:solidFill>
                  <a:srgbClr val="C00000"/>
                </a:solidFill>
                <a:latin typeface="Times New Roman" panose="02020603050405020304" pitchFamily="18" charset="0"/>
                <a:cs typeface="Times New Roman" panose="02020603050405020304" pitchFamily="18" charset="0"/>
              </a:rPr>
              <a:t>,</a:t>
            </a:r>
            <a:r>
              <a:rPr lang="vi-VN" sz="3600" dirty="0">
                <a:latin typeface="Times New Roman" panose="02020603050405020304" pitchFamily="18" charset="0"/>
                <a:cs typeface="Times New Roman" panose="02020603050405020304" pitchFamily="18" charset="0"/>
              </a:rPr>
              <a:t> cậu nói </a:t>
            </a:r>
            <a:r>
              <a:rPr lang="vi-VN" sz="3600" dirty="0" smtClean="0">
                <a:latin typeface="Times New Roman" panose="02020603050405020304" pitchFamily="18" charset="0"/>
                <a:cs typeface="Times New Roman" panose="02020603050405020304" pitchFamily="18" charset="0"/>
              </a:rPr>
              <a:t>với</a:t>
            </a:r>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mẹ</a:t>
            </a:r>
            <a:r>
              <a:rPr lang="vi-VN" sz="3600" dirty="0">
                <a:latin typeface="Times New Roman" panose="02020603050405020304" pitchFamily="18" charset="0"/>
                <a:cs typeface="Times New Roman" panose="02020603050405020304" pitchFamily="18" charset="0"/>
              </a:rPr>
              <a:t>:</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Mẹ </a:t>
            </a:r>
            <a:r>
              <a:rPr lang="vi-VN" sz="3600" dirty="0" smtClean="0">
                <a:latin typeface="Times New Roman" panose="02020603050405020304" pitchFamily="18" charset="0"/>
                <a:cs typeface="Times New Roman" panose="02020603050405020304" pitchFamily="18" charset="0"/>
              </a:rPr>
              <a:t>ạ</a:t>
            </a:r>
            <a:r>
              <a:rPr lang="en-US" sz="3600" dirty="0" smtClean="0">
                <a:solidFill>
                  <a:srgbClr val="C00000"/>
                </a:solidFill>
                <a:latin typeface="Times New Roman" panose="02020603050405020304" pitchFamily="18" charset="0"/>
                <a:cs typeface="Times New Roman" panose="02020603050405020304" pitchFamily="18" charset="0"/>
              </a:rPr>
              <a:t>,</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bây giờ con mới biết là bà nhát lắm.</a:t>
            </a:r>
          </a:p>
          <a:p>
            <a:r>
              <a:rPr lang="vi-VN" sz="3600" dirty="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Mẹ </a:t>
            </a:r>
            <a:r>
              <a:rPr lang="vi-VN" sz="3600" dirty="0">
                <a:latin typeface="Times New Roman" panose="02020603050405020304" pitchFamily="18" charset="0"/>
                <a:cs typeface="Times New Roman" panose="02020603050405020304" pitchFamily="18" charset="0"/>
              </a:rPr>
              <a:t>ngạc nhiên:</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Sao con lại nói thế?</a:t>
            </a:r>
          </a:p>
          <a:p>
            <a:r>
              <a:rPr lang="vi-VN" sz="3600" dirty="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Cậu </a:t>
            </a:r>
            <a:r>
              <a:rPr lang="vi-VN" sz="3600" dirty="0">
                <a:latin typeface="Times New Roman" panose="02020603050405020304" pitchFamily="18" charset="0"/>
                <a:cs typeface="Times New Roman" panose="02020603050405020304" pitchFamily="18" charset="0"/>
              </a:rPr>
              <a:t>bé trả lời :</a:t>
            </a:r>
          </a:p>
          <a:p>
            <a:r>
              <a:rPr lang="en-US" sz="3600" dirty="0" smtClean="0">
                <a:latin typeface="Times New Roman" panose="02020603050405020304" pitchFamily="18" charset="0"/>
                <a:cs typeface="Times New Roman" panose="02020603050405020304" pitchFamily="18" charset="0"/>
              </a:rPr>
              <a:t>   </a:t>
            </a:r>
            <a:r>
              <a:rPr lang="vi-VN" sz="3600" dirty="0" smtClean="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Vì cứ mỗi khi qua </a:t>
            </a:r>
            <a:r>
              <a:rPr lang="vi-VN" sz="3600" dirty="0" smtClean="0">
                <a:latin typeface="Times New Roman" panose="02020603050405020304" pitchFamily="18" charset="0"/>
                <a:cs typeface="Times New Roman" panose="02020603050405020304" pitchFamily="18" charset="0"/>
              </a:rPr>
              <a:t>đường</a:t>
            </a:r>
            <a:r>
              <a:rPr lang="en-US" sz="3600" dirty="0" smtClean="0">
                <a:solidFill>
                  <a:srgbClr val="C00000"/>
                </a:solidFill>
                <a:latin typeface="Times New Roman" panose="02020603050405020304" pitchFamily="18" charset="0"/>
                <a:cs typeface="Times New Roman" panose="02020603050405020304" pitchFamily="18" charset="0"/>
              </a:rPr>
              <a:t>,</a:t>
            </a:r>
            <a:r>
              <a:rPr lang="vi-VN" sz="3600" b="1"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bà lại nắm chặt lấy tay con.</a:t>
            </a:r>
          </a:p>
          <a:p>
            <a:r>
              <a:rPr lang="vi-VN"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Truyện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vui</a:t>
            </a:r>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25013223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ppt_x"/>
                                          </p:val>
                                        </p:tav>
                                        <p:tav tm="100000">
                                          <p:val>
                                            <p:strVal val="#ppt_x"/>
                                          </p:val>
                                        </p:tav>
                                      </p:tavLst>
                                    </p:anim>
                                    <p:anim calcmode="lin" valueType="num">
                                      <p:cBhvr additive="base">
                                        <p:cTn id="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8 )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015332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bwMode="auto">
          <a:xfrm>
            <a:off x="104502" y="5882642"/>
            <a:ext cx="448491" cy="418011"/>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6" name="Oval 5"/>
          <p:cNvSpPr/>
          <p:nvPr/>
        </p:nvSpPr>
        <p:spPr bwMode="auto">
          <a:xfrm>
            <a:off x="3666309" y="480277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5" name="Oval 4"/>
          <p:cNvSpPr/>
          <p:nvPr/>
        </p:nvSpPr>
        <p:spPr bwMode="auto">
          <a:xfrm>
            <a:off x="8159932" y="4149635"/>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 name="Oval 3"/>
          <p:cNvSpPr/>
          <p:nvPr/>
        </p:nvSpPr>
        <p:spPr bwMode="auto">
          <a:xfrm>
            <a:off x="3666309" y="3574869"/>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2" name="Oval 1"/>
          <p:cNvSpPr/>
          <p:nvPr/>
        </p:nvSpPr>
        <p:spPr bwMode="auto">
          <a:xfrm>
            <a:off x="0" y="3004458"/>
            <a:ext cx="457200" cy="391885"/>
          </a:xfrm>
          <a:prstGeom prst="ellipse">
            <a:avLst/>
          </a:prstGeom>
          <a:solidFill>
            <a:schemeClr val="bg1"/>
          </a:solid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bg1"/>
              </a:solidFill>
              <a:effectLst/>
              <a:latin typeface="VNI-Times" pitchFamily="2" charset="0"/>
            </a:endParaRPr>
          </a:p>
        </p:txBody>
      </p:sp>
      <p:sp>
        <p:nvSpPr>
          <p:cNvPr id="4098" name="TextBox 9"/>
          <p:cNvSpPr txBox="1">
            <a:spLocks noChangeArrowheads="1"/>
          </p:cNvSpPr>
          <p:nvPr/>
        </p:nvSpPr>
        <p:spPr bwMode="auto">
          <a:xfrm>
            <a:off x="143691" y="95794"/>
            <a:ext cx="12048309"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A-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thầm</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algn="ct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ĐƯỜNG VÀO 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phải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vượt</a:t>
            </a:r>
            <a:r>
              <a:rPr lang="en-US" altLang="en-US" sz="1900" dirty="0">
                <a:latin typeface="Times New Roman" panose="02020603050405020304" pitchFamily="18" charset="0"/>
                <a:cs typeface="Times New Roman" panose="02020603050405020304" pitchFamily="18" charset="0"/>
              </a:rPr>
              <a:t> qua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bốn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mùa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sườn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thoải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cứ</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vươn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cao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mãi</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Dù</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ai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bàn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bén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hòn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đất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thuộc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chắn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sẽ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hẹn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ngày</a:t>
            </a:r>
            <a:r>
              <a:rPr lang="en-US" altLang="en-US" sz="1900" dirty="0">
                <a:latin typeface="Times New Roman" panose="02020603050405020304" pitchFamily="18" charset="0"/>
                <a:cs typeface="Times New Roman" panose="02020603050405020304" pitchFamily="18" charset="0"/>
              </a:rPr>
              <a:t> quay </a:t>
            </a:r>
            <a:r>
              <a:rPr lang="en-US" altLang="en-US" sz="1900" dirty="0" err="1">
                <a:latin typeface="Times New Roman" panose="02020603050405020304" pitchFamily="18" charset="0"/>
                <a:cs typeface="Times New Roman" panose="02020603050405020304" pitchFamily="18" charset="0"/>
              </a:rPr>
              <a:t>lại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họ</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thân</a:t>
            </a:r>
            <a:r>
              <a:rPr lang="en-US" altLang="en-US" sz="1900" dirty="0">
                <a:latin typeface="Times New Roman" panose="02020603050405020304" pitchFamily="18" charset="0"/>
                <a:cs typeface="Times New Roman" panose="02020603050405020304" pitchFamily="18" charset="0"/>
              </a:rPr>
              <a:t> to </a:t>
            </a:r>
            <a:r>
              <a:rPr lang="en-US" altLang="en-US" sz="1900" dirty="0" err="1">
                <a:latin typeface="Times New Roman" panose="02020603050405020304" pitchFamily="18" charset="0"/>
                <a:cs typeface="Times New Roman" panose="02020603050405020304" pitchFamily="18" charset="0"/>
              </a:rPr>
              <a:t>nhưng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tre</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b="1" dirty="0">
                <a:latin typeface="Times New Roman" panose="02020603050405020304" pitchFamily="18" charset="0"/>
                <a:cs typeface="Times New Roman" panose="02020603050405020304" pitchFamily="18" charset="0"/>
              </a:rPr>
              <a:t>B. </a:t>
            </a:r>
            <a:r>
              <a:rPr lang="en-US" altLang="en-US" sz="1900" b="1" dirty="0" err="1">
                <a:latin typeface="Times New Roman" panose="02020603050405020304" pitchFamily="18" charset="0"/>
                <a:cs typeface="Times New Roman" panose="02020603050405020304" pitchFamily="18" charset="0"/>
              </a:rPr>
              <a:t>Dựa</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theo</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nội</a:t>
            </a:r>
            <a:r>
              <a:rPr lang="en-US" altLang="en-US" sz="1900" b="1" dirty="0">
                <a:latin typeface="Times New Roman" panose="02020603050405020304" pitchFamily="18" charset="0"/>
                <a:cs typeface="Times New Roman" panose="02020603050405020304" pitchFamily="18" charset="0"/>
              </a:rPr>
              <a:t> dung </a:t>
            </a:r>
            <a:r>
              <a:rPr lang="en-US" altLang="en-US" sz="1900" b="1" dirty="0" err="1">
                <a:latin typeface="Times New Roman" panose="02020603050405020304" pitchFamily="18" charset="0"/>
                <a:cs typeface="Times New Roman" panose="02020603050405020304" pitchFamily="18" charset="0"/>
              </a:rPr>
              <a:t>bài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đọc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chọn</a:t>
            </a:r>
            <a:r>
              <a:rPr lang="en-US" altLang="en-US" sz="1900" b="1" dirty="0">
                <a:latin typeface="Times New Roman" panose="02020603050405020304" pitchFamily="18" charset="0"/>
                <a:cs typeface="Times New Roman" panose="02020603050405020304" pitchFamily="18" charset="0"/>
              </a:rPr>
              <a:t> ý </a:t>
            </a:r>
            <a:r>
              <a:rPr lang="en-US" altLang="en-US" sz="1900" b="1" dirty="0" err="1">
                <a:latin typeface="Times New Roman" panose="02020603050405020304" pitchFamily="18" charset="0"/>
                <a:cs typeface="Times New Roman" panose="02020603050405020304" pitchFamily="18" charset="0"/>
              </a:rPr>
              <a:t>đúng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trong</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các</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câu</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trả</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lời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dưới</a:t>
            </a:r>
            <a:r>
              <a:rPr lang="en-US" altLang="en-US" sz="1900" b="1" dirty="0">
                <a:latin typeface="Times New Roman" panose="02020603050405020304" pitchFamily="18" charset="0"/>
                <a:cs typeface="Times New Roman" panose="02020603050405020304" pitchFamily="18" charset="0"/>
              </a:rPr>
              <a:t> </a:t>
            </a:r>
            <a:r>
              <a:rPr lang="en-US" altLang="en-US" sz="1900" b="1" dirty="0" err="1">
                <a:latin typeface="Times New Roman" panose="02020603050405020304" pitchFamily="18" charset="0"/>
                <a:cs typeface="Times New Roman" panose="02020603050405020304" pitchFamily="18" charset="0"/>
              </a:rPr>
              <a:t>đây</a:t>
            </a:r>
            <a:r>
              <a:rPr lang="en-US" altLang="en-US" sz="1900" b="1" dirty="0">
                <a:latin typeface="Times New Roman" panose="02020603050405020304" pitchFamily="18" charset="0"/>
                <a:cs typeface="Times New Roman" panose="02020603050405020304" pitchFamily="18" charset="0"/>
              </a:rPr>
              <a:t>:</a:t>
            </a:r>
            <a:endParaRPr lang="vi-VN" altLang="en-US" sz="1900" b="1"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1.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cảnh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núi</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biển</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Vùng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đổng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bằng</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2. </a:t>
            </a:r>
            <a:r>
              <a:rPr lang="en-US" altLang="en-US" sz="1900" dirty="0" err="1">
                <a:latin typeface="Times New Roman" panose="02020603050405020304" pitchFamily="18" charset="0"/>
                <a:cs typeface="Times New Roman" panose="02020603050405020304" pitchFamily="18" charset="0"/>
              </a:rPr>
              <a:t>Mục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đích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chính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của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3) </a:t>
            </a:r>
            <a:r>
              <a:rPr lang="en-US" altLang="en-US" sz="1900" dirty="0" err="1">
                <a:latin typeface="Times New Roman" panose="02020603050405020304" pitchFamily="18" charset="0"/>
                <a:cs typeface="Times New Roman" panose="02020603050405020304" pitchFamily="18" charset="0"/>
              </a:rPr>
              <a:t>Vật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gì</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nằm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ngang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ngọn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núi</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a:t>
            </a:r>
            <a:r>
              <a:rPr lang="en-US" altLang="en-US" sz="1900" dirty="0">
                <a:latin typeface="Times New Roman" panose="02020603050405020304" pitchFamily="18" charset="0"/>
                <a:cs typeface="Times New Roman" panose="02020603050405020304" pitchFamily="18" charset="0"/>
              </a:rPr>
              <a:t>b)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rừng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con </a:t>
            </a:r>
            <a:r>
              <a:rPr lang="en-US" altLang="en-US" sz="1900" dirty="0" err="1">
                <a:latin typeface="Times New Roman" panose="02020603050405020304" pitchFamily="18" charset="0"/>
                <a:cs typeface="Times New Roman" panose="02020603050405020304" pitchFamily="18" charset="0"/>
              </a:rPr>
              <a:t>suối</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4) </a:t>
            </a:r>
            <a:r>
              <a:rPr lang="en-US" altLang="en-US" sz="1900" dirty="0" err="1">
                <a:latin typeface="Times New Roman" panose="02020603050405020304" pitchFamily="18" charset="0"/>
                <a:cs typeface="Times New Roman" panose="02020603050405020304" pitchFamily="18" charset="0"/>
              </a:rPr>
              <a:t>Đoạn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trên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mấy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a:t>
            </a:r>
            <a:r>
              <a:rPr lang="en-US" altLang="en-US" sz="1900" dirty="0" smtClean="0">
                <a:latin typeface="Times New Roman" panose="02020603050405020304" pitchFamily="18" charset="0"/>
                <a:cs typeface="Times New Roman" panose="02020603050405020304" pitchFamily="18" charset="0"/>
              </a:rPr>
              <a:t>			b</a:t>
            </a:r>
            <a:r>
              <a:rPr lang="en-US" altLang="en-US" sz="1900" dirty="0">
                <a:latin typeface="Times New Roman" panose="02020603050405020304" pitchFamily="18" charset="0"/>
                <a:cs typeface="Times New Roman" panose="02020603050405020304" pitchFamily="18" charset="0"/>
              </a:rPr>
              <a:t>) Hai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smtClean="0">
                <a:latin typeface="Times New Roman" panose="02020603050405020304" pitchFamily="18" charset="0"/>
                <a:cs typeface="Times New Roman" panose="02020603050405020304" pitchFamily="18" charset="0"/>
              </a:rPr>
              <a:t>ảnh</a:t>
            </a:r>
            <a:r>
              <a:rPr lang="en-US" altLang="en-US" sz="1900" dirty="0" smtClean="0">
                <a:latin typeface="Times New Roman" panose="02020603050405020304" pitchFamily="18" charset="0"/>
                <a:cs typeface="Times New Roman" panose="02020603050405020304" pitchFamily="18" charset="0"/>
              </a:rPr>
              <a:t>				c</a:t>
            </a:r>
            <a:r>
              <a:rPr lang="en-US" altLang="en-US" sz="1900" dirty="0">
                <a:latin typeface="Times New Roman" panose="02020603050405020304" pitchFamily="18" charset="0"/>
                <a:cs typeface="Times New Roman" panose="02020603050405020304" pitchFamily="18" charset="0"/>
              </a:rPr>
              <a:t>) Ba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5) </a:t>
            </a:r>
            <a:r>
              <a:rPr lang="en-US" altLang="en-US" sz="1900" dirty="0" err="1">
                <a:latin typeface="Times New Roman" panose="02020603050405020304" pitchFamily="18" charset="0"/>
                <a:cs typeface="Times New Roman" panose="02020603050405020304" pitchFamily="18" charset="0"/>
              </a:rPr>
              <a:t>Trong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văn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dưới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nào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có</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hình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ảnh</a:t>
            </a:r>
            <a:r>
              <a:rPr lang="en-US" altLang="en-US" sz="1900" dirty="0">
                <a:latin typeface="Times New Roman" panose="02020603050405020304" pitchFamily="18" charset="0"/>
                <a:cs typeface="Times New Roman" panose="02020603050405020304" pitchFamily="18" charset="0"/>
              </a:rPr>
              <a:t> so </a:t>
            </a:r>
            <a:r>
              <a:rPr lang="en-US" altLang="en-US" sz="1900" dirty="0" err="1">
                <a:latin typeface="Times New Roman" panose="02020603050405020304" pitchFamily="18" charset="0"/>
                <a:cs typeface="Times New Roman" panose="02020603050405020304" pitchFamily="18" charset="0"/>
              </a:rPr>
              <a:t>sánh</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a) </a:t>
            </a:r>
            <a:r>
              <a:rPr lang="en-US" altLang="en-US" sz="1900" dirty="0" err="1">
                <a:latin typeface="Times New Roman" panose="02020603050405020304" pitchFamily="18" charset="0"/>
                <a:cs typeface="Times New Roman" panose="02020603050405020304" pitchFamily="18" charset="0"/>
              </a:rPr>
              <a:t>Nước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trườn</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kẽ</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lách</a:t>
            </a:r>
            <a:r>
              <a:rPr lang="en-US" altLang="en-US" sz="1900" dirty="0">
                <a:latin typeface="Times New Roman" panose="02020603050405020304" pitchFamily="18" charset="0"/>
                <a:cs typeface="Times New Roman" panose="02020603050405020304" pitchFamily="18" charset="0"/>
              </a:rPr>
              <a:t> qua </a:t>
            </a:r>
            <a:r>
              <a:rPr lang="en-US" altLang="en-US" sz="1900" dirty="0" err="1">
                <a:latin typeface="Times New Roman" panose="02020603050405020304" pitchFamily="18" charset="0"/>
                <a:cs typeface="Times New Roman" panose="02020603050405020304" pitchFamily="18" charset="0"/>
              </a:rPr>
              <a:t>những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mỏm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đá</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ngầm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tung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bọt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trắng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xóa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trải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thảm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hoa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khách</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xa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thăm</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 b) Con </a:t>
            </a:r>
            <a:r>
              <a:rPr lang="en-US" altLang="en-US" sz="1900" dirty="0" err="1">
                <a:latin typeface="Times New Roman" panose="02020603050405020304" pitchFamily="18" charset="0"/>
                <a:cs typeface="Times New Roman" panose="02020603050405020304" pitchFamily="18" charset="0"/>
              </a:rPr>
              <a:t>đường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đã</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nhiều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lần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đưa</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tiễn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người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tôi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tác</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và</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cũng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đón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mừng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cô</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giáo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về</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bản</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dạy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chữ</a:t>
            </a:r>
            <a:endParaRPr lang="vi-VN" altLang="en-US" sz="1900" dirty="0">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900" dirty="0">
                <a:latin typeface="Times New Roman" panose="02020603050405020304" pitchFamily="18" charset="0"/>
                <a:cs typeface="Times New Roman" panose="02020603050405020304" pitchFamily="18" charset="0"/>
              </a:rPr>
              <a:t>c) Con </a:t>
            </a:r>
            <a:r>
              <a:rPr lang="en-US" altLang="en-US" sz="1900" dirty="0" err="1">
                <a:latin typeface="Times New Roman" panose="02020603050405020304" pitchFamily="18" charset="0"/>
                <a:cs typeface="Times New Roman" panose="02020603050405020304" pitchFamily="18" charset="0"/>
              </a:rPr>
              <a:t>đưởng</a:t>
            </a:r>
            <a:r>
              <a:rPr lang="en-US" altLang="en-US" sz="1900" dirty="0">
                <a:latin typeface="Times New Roman" panose="02020603050405020304" pitchFamily="18" charset="0"/>
                <a:cs typeface="Times New Roman" panose="02020603050405020304" pitchFamily="18" charset="0"/>
              </a:rPr>
              <a:t> men </a:t>
            </a:r>
            <a:r>
              <a:rPr lang="en-US" altLang="en-US" sz="1900" dirty="0" err="1">
                <a:latin typeface="Times New Roman" panose="02020603050405020304" pitchFamily="18" charset="0"/>
                <a:cs typeface="Times New Roman" panose="02020603050405020304" pitchFamily="18" charset="0"/>
              </a:rPr>
              <a:t>theo</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một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bãi</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vầu</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cây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mọc</a:t>
            </a:r>
            <a:r>
              <a:rPr lang="en-US" altLang="en-US" sz="1900" dirty="0">
                <a:latin typeface="Times New Roman" panose="02020603050405020304" pitchFamily="18" charset="0"/>
                <a:cs typeface="Times New Roman" panose="02020603050405020304" pitchFamily="18" charset="0"/>
              </a:rPr>
              <a:t> san </a:t>
            </a:r>
            <a:r>
              <a:rPr lang="en-US" altLang="en-US" sz="1900" dirty="0" err="1">
                <a:latin typeface="Times New Roman" panose="02020603050405020304" pitchFamily="18" charset="0"/>
                <a:cs typeface="Times New Roman" panose="02020603050405020304" pitchFamily="18" charset="0"/>
              </a:rPr>
              <a:t>sát</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thẳng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tắp</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dày</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như</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ống</a:t>
            </a:r>
            <a:r>
              <a:rPr lang="en-US" altLang="en-US" sz="1900" dirty="0">
                <a:latin typeface="Times New Roman" panose="02020603050405020304" pitchFamily="18" charset="0"/>
                <a:cs typeface="Times New Roman" panose="02020603050405020304" pitchFamily="18" charset="0"/>
              </a:rPr>
              <a:t> </a:t>
            </a:r>
            <a:r>
              <a:rPr lang="en-US" altLang="en-US" sz="1900" dirty="0" err="1">
                <a:latin typeface="Times New Roman" panose="02020603050405020304" pitchFamily="18" charset="0"/>
                <a:cs typeface="Times New Roman" panose="02020603050405020304" pitchFamily="18" charset="0"/>
              </a:rPr>
              <a:t>đũa</a:t>
            </a:r>
            <a:r>
              <a:rPr lang="en-US" altLang="en-US" sz="19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81052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5" grpId="0" animBg="1"/>
      <p:bldP spid="4" grpId="0" animBg="1"/>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2362200" y="2590800"/>
            <a:ext cx="7620000" cy="1828800"/>
          </a:xfrm>
          <a:prstGeom prst="rect">
            <a:avLst/>
          </a:prstGeom>
        </p:spPr>
        <p:txBody>
          <a:bodyPr wrap="none" fromWordArt="1">
            <a:prstTxWarp prst="textFadeUp">
              <a:avLst>
                <a:gd name="adj" fmla="val 9991"/>
              </a:avLst>
            </a:prstTxWarp>
          </a:bodyPr>
          <a:lstStyle/>
          <a:p>
            <a:pPr algn="ctr"/>
            <a:r>
              <a:rPr lang="vi-VN" sz="3600" kern="10">
                <a:ln w="12700">
                  <a:solidFill>
                    <a:srgbClr val="B2B2B2"/>
                  </a:solidFill>
                  <a:round/>
                  <a:headEnd/>
                  <a:tailEnd/>
                </a:ln>
                <a:solidFill>
                  <a:srgbClr val="FF0000"/>
                </a:solidFill>
                <a:effectLst>
                  <a:outerShdw dist="35921" dir="2700000" sy="50000" rotWithShape="0">
                    <a:srgbClr val="875B0D">
                      <a:alpha val="70000"/>
                    </a:srgbClr>
                  </a:outerShdw>
                </a:effectLst>
              </a:rPr>
              <a:t>XIN CHÂN TRỌNG CẢM ƠN </a:t>
            </a:r>
            <a:endPar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Vn3DH" panose="020B7200000000000000" pitchFamily="34" charset="0"/>
            </a:endParaRPr>
          </a:p>
        </p:txBody>
      </p:sp>
      <p:pic>
        <p:nvPicPr>
          <p:cNvPr id="48132" name="Picture 4"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1"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924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1601"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1"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cac hanh tinh"/>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800601"/>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p:cNvPicPr>
            <a:picLocks noChangeAspect="1" noChangeArrowheads="1"/>
          </p:cNvPicPr>
          <p:nvPr/>
        </p:nvPicPr>
        <p:blipFill>
          <a:blip r:embed="rId5" cstate="print">
            <a:lum bright="22000"/>
            <a:extLst>
              <a:ext uri="{28A0092B-C50C-407E-A947-70E740481C1C}">
                <a14:useLocalDpi xmlns:a14="http://schemas.microsoft.com/office/drawing/2010/main" val="0"/>
              </a:ext>
            </a:extLst>
          </a:blip>
          <a:srcRect/>
          <a:stretch>
            <a:fillRect/>
          </a:stretch>
        </p:blipFill>
        <p:spPr bwMode="auto">
          <a:xfrm>
            <a:off x="1524001"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7696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eaLnBrk="1" hangingPunct="1">
              <a:defRPr/>
            </a:pPr>
            <a:endParaRPr lang="vi-VN">
              <a:solidFill>
                <a:srgbClr val="FFFF00"/>
              </a:solidFill>
              <a:latin typeface=".VnBlack" pitchFamily="34" charset="0"/>
              <a:cs typeface="Arial" charset="0"/>
            </a:endParaRPr>
          </a:p>
        </p:txBody>
      </p:sp>
      <p:pic>
        <p:nvPicPr>
          <p:cNvPr id="6159" name="Picture 1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2400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296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rId9" action="ppaction://hlinksldjump"/>
          </p:cNvPr>
          <p:cNvSpPr>
            <a:spLocks noChangeArrowheads="1"/>
          </p:cNvSpPr>
          <p:nvPr/>
        </p:nvSpPr>
        <p:spPr bwMode="auto">
          <a:xfrm>
            <a:off x="2590800" y="5181600"/>
            <a:ext cx="381000" cy="1524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7" name="AutoShape 19"/>
          <p:cNvSpPr>
            <a:spLocks noChangeArrowheads="1"/>
          </p:cNvSpPr>
          <p:nvPr/>
        </p:nvSpPr>
        <p:spPr bwMode="auto">
          <a:xfrm>
            <a:off x="2514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eaLnBrk="1" hangingPunct="1">
              <a:defRPr/>
            </a:pPr>
            <a:endParaRPr lang="vi-VN" sz="2800">
              <a:latin typeface="Arial" charset="0"/>
            </a:endParaRPr>
          </a:p>
        </p:txBody>
      </p:sp>
      <p:sp>
        <p:nvSpPr>
          <p:cNvPr id="48148" name="AutoShape 20"/>
          <p:cNvSpPr>
            <a:spLocks noChangeArrowheads="1"/>
          </p:cNvSpPr>
          <p:nvPr/>
        </p:nvSpPr>
        <p:spPr bwMode="auto">
          <a:xfrm>
            <a:off x="2590800" y="5486400"/>
            <a:ext cx="533400" cy="304800"/>
          </a:xfrm>
          <a:prstGeom prst="star5">
            <a:avLst/>
          </a:prstGeom>
          <a:solidFill>
            <a:srgbClr val="FF9D5B"/>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9" name="AutoShape 21"/>
          <p:cNvSpPr>
            <a:spLocks noChangeArrowheads="1"/>
          </p:cNvSpPr>
          <p:nvPr/>
        </p:nvSpPr>
        <p:spPr bwMode="auto">
          <a:xfrm flipH="1">
            <a:off x="2209800" y="5257800"/>
            <a:ext cx="685800" cy="3810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0" name="AutoShape 22"/>
          <p:cNvSpPr>
            <a:spLocks noChangeArrowheads="1"/>
          </p:cNvSpPr>
          <p:nvPr/>
        </p:nvSpPr>
        <p:spPr bwMode="auto">
          <a:xfrm>
            <a:off x="2895600" y="6019800"/>
            <a:ext cx="381000" cy="3048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1" name="AutoShape 23">
            <a:hlinkClick r:id="rId9" action="ppaction://hlinksldjump"/>
          </p:cNvPr>
          <p:cNvSpPr>
            <a:spLocks noChangeArrowheads="1"/>
          </p:cNvSpPr>
          <p:nvPr/>
        </p:nvSpPr>
        <p:spPr bwMode="auto">
          <a:xfrm>
            <a:off x="2667000" y="4953000"/>
            <a:ext cx="381000" cy="2286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pic>
        <p:nvPicPr>
          <p:cNvPr id="616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199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3276600" y="990600"/>
            <a:ext cx="1143000" cy="914400"/>
          </a:xfrm>
          <a:prstGeom prst="star5">
            <a:avLst/>
          </a:prstGeom>
          <a:solidFill>
            <a:srgbClr val="FFFF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nvGrpSpPr>
          <p:cNvPr id="6170" name="Group 31"/>
          <p:cNvGrpSpPr>
            <a:grpSpLocks/>
          </p:cNvGrpSpPr>
          <p:nvPr/>
        </p:nvGrpSpPr>
        <p:grpSpPr bwMode="auto">
          <a:xfrm>
            <a:off x="1524000" y="0"/>
            <a:ext cx="9164638" cy="6916738"/>
            <a:chOff x="0" y="-24"/>
            <a:chExt cx="5773" cy="4357"/>
          </a:xfrm>
        </p:grpSpPr>
        <p:pic>
          <p:nvPicPr>
            <p:cNvPr id="617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4863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3"/>
          <p:cNvSpPr/>
          <p:nvPr/>
        </p:nvSpPr>
        <p:spPr>
          <a:xfrm>
            <a:off x="2667000" y="1525589"/>
            <a:ext cx="6858000" cy="3857625"/>
          </a:xfrm>
          <a:prstGeom prst="rect">
            <a:avLst/>
          </a:prstGeom>
          <a:solidFill>
            <a:srgbClr val="FEF9F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385727">
              <a:defRPr/>
            </a:pPr>
            <a:endParaRPr lang="zh-CN" altLang="en-US" sz="761" dirty="0">
              <a:solidFill>
                <a:prstClr val="white"/>
              </a:solidFill>
              <a:latin typeface="HP001 4 hàng" pitchFamily="34" charset="0"/>
              <a:cs typeface="+mn-ea"/>
              <a:sym typeface="+mn-lt"/>
            </a:endParaRPr>
          </a:p>
        </p:txBody>
      </p:sp>
      <p:sp>
        <p:nvSpPr>
          <p:cNvPr id="5" name="文本框 1"/>
          <p:cNvSpPr txBox="1"/>
          <p:nvPr/>
        </p:nvSpPr>
        <p:spPr>
          <a:xfrm>
            <a:off x="4487864" y="1716089"/>
            <a:ext cx="3386137" cy="371475"/>
          </a:xfrm>
          <a:prstGeom prst="roundRect">
            <a:avLst/>
          </a:prstGeom>
          <a:solidFill>
            <a:srgbClr val="257A14"/>
          </a:solidFill>
          <a:effectLst>
            <a:outerShdw blurRad="76200" dir="18900000" sy="23000" kx="-1200000" algn="bl" rotWithShape="0">
              <a:prstClr val="black">
                <a:alpha val="20000"/>
              </a:prstClr>
            </a:outerShdw>
          </a:effectLst>
        </p:spPr>
        <p:txBody>
          <a:bodyPr>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altLang="zh-CN" sz="1500" b="1">
                <a:solidFill>
                  <a:srgbClr val="FFFFFF"/>
                </a:solidFill>
                <a:latin typeface="Times New Roman" panose="02020603050405020304" pitchFamily="18" charset="0"/>
                <a:cs typeface="Times New Roman" panose="02020603050405020304" pitchFamily="18" charset="0"/>
                <a:sym typeface="+mn-lt"/>
              </a:rPr>
              <a:t>YÊU CẦU THAM GIA TIẾT HỌC</a:t>
            </a:r>
            <a:endParaRPr lang="zh-CN" altLang="en-US" sz="1500" b="1">
              <a:solidFill>
                <a:srgbClr val="FFFFFF"/>
              </a:solidFill>
              <a:latin typeface="Times New Roman" panose="02020603050405020304" pitchFamily="18" charset="0"/>
              <a:cs typeface="Times New Roman" panose="02020603050405020304" pitchFamily="18" charset="0"/>
              <a:sym typeface="+mn-lt"/>
            </a:endParaRPr>
          </a:p>
        </p:txBody>
      </p:sp>
      <p:pic>
        <p:nvPicPr>
          <p:cNvPr id="22532" name="Picture 2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8475" y="2174876"/>
            <a:ext cx="776288"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6676" y="2141539"/>
            <a:ext cx="652463" cy="77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04101" y="2208214"/>
            <a:ext cx="836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8139" y="2189164"/>
            <a:ext cx="681037" cy="74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Rounded Corners 27"/>
          <p:cNvSpPr/>
          <p:nvPr/>
        </p:nvSpPr>
        <p:spPr>
          <a:xfrm>
            <a:off x="4037014" y="3062288"/>
            <a:ext cx="930275" cy="812800"/>
          </a:xfrm>
          <a:prstGeom prst="roundRect">
            <a:avLst/>
          </a:prstGeom>
          <a:solidFill>
            <a:schemeClr val="bg1"/>
          </a:solidFill>
          <a:ln w="38100">
            <a:solidFill>
              <a:srgbClr val="EBA93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altLang="zh-CN" sz="1100" b="1">
                <a:solidFill>
                  <a:srgbClr val="000000"/>
                </a:solidFill>
                <a:latin typeface="Arial" panose="020B0604020202020204" pitchFamily="34" charset="0"/>
                <a:sym typeface="+mn-ea"/>
              </a:rPr>
              <a:t>Chuẩn bị đầy đủ sách vở, đồ dùng</a:t>
            </a:r>
            <a:endParaRPr lang="zh-CN" altLang="en-US" sz="1100" b="1">
              <a:solidFill>
                <a:srgbClr val="000000"/>
              </a:solidFill>
              <a:latin typeface="Arial" panose="020B0604020202020204" pitchFamily="34" charset="0"/>
              <a:sym typeface="+mn-ea"/>
            </a:endParaRPr>
          </a:p>
        </p:txBody>
      </p:sp>
      <p:sp>
        <p:nvSpPr>
          <p:cNvPr id="11" name="Rectangle: Rounded Corners 28"/>
          <p:cNvSpPr/>
          <p:nvPr/>
        </p:nvSpPr>
        <p:spPr>
          <a:xfrm>
            <a:off x="5168900" y="3079751"/>
            <a:ext cx="1011238" cy="823913"/>
          </a:xfrm>
          <a:prstGeom prst="roundRect">
            <a:avLst/>
          </a:prstGeom>
          <a:solidFill>
            <a:schemeClr val="bg1"/>
          </a:solidFill>
          <a:ln w="38100">
            <a:solidFill>
              <a:srgbClr val="965DB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lnSpc>
                <a:spcPct val="120000"/>
              </a:lnSpc>
            </a:pPr>
            <a:r>
              <a:rPr lang="en-US" altLang="zh-CN" sz="1100" b="1">
                <a:solidFill>
                  <a:srgbClr val="000000"/>
                </a:solidFill>
                <a:latin typeface="Arial" panose="020B0604020202020204" pitchFamily="34" charset="0"/>
                <a:sym typeface="+mn-ea"/>
              </a:rPr>
              <a:t>Tắt mic</a:t>
            </a:r>
            <a:r>
              <a:rPr lang="vi-VN" altLang="zh-CN" sz="1100" b="1">
                <a:solidFill>
                  <a:srgbClr val="000000"/>
                </a:solidFill>
                <a:latin typeface="Arial" panose="020B0604020202020204" pitchFamily="34" charset="0"/>
                <a:sym typeface="+mn-ea"/>
              </a:rPr>
              <a:t>, </a:t>
            </a:r>
          </a:p>
          <a:p>
            <a:pPr algn="ctr">
              <a:lnSpc>
                <a:spcPct val="120000"/>
              </a:lnSpc>
            </a:pPr>
            <a:r>
              <a:rPr lang="vi-VN" altLang="zh-CN" sz="1100" b="1">
                <a:solidFill>
                  <a:srgbClr val="000000"/>
                </a:solidFill>
                <a:latin typeface="Arial" panose="020B0604020202020204" pitchFamily="34" charset="0"/>
                <a:sym typeface="+mn-ea"/>
              </a:rPr>
              <a:t>mở camera.</a:t>
            </a:r>
            <a:r>
              <a:rPr lang="en-US" altLang="zh-CN" sz="1100" b="1">
                <a:solidFill>
                  <a:srgbClr val="000000"/>
                </a:solidFill>
                <a:latin typeface="Arial" panose="020B0604020202020204" pitchFamily="34" charset="0"/>
                <a:sym typeface="+mn-ea"/>
              </a:rPr>
              <a:t> Tập trung lắng nghe</a:t>
            </a:r>
            <a:endParaRPr lang="zh-CN" altLang="en-US" sz="1100" b="1">
              <a:solidFill>
                <a:srgbClr val="000000"/>
              </a:solidFill>
              <a:latin typeface="Arial" panose="020B0604020202020204" pitchFamily="34" charset="0"/>
              <a:sym typeface="+mn-ea"/>
            </a:endParaRPr>
          </a:p>
        </p:txBody>
      </p:sp>
      <p:sp>
        <p:nvSpPr>
          <p:cNvPr id="12" name="Rectangle: Rounded Corners 29"/>
          <p:cNvSpPr/>
          <p:nvPr/>
        </p:nvSpPr>
        <p:spPr>
          <a:xfrm>
            <a:off x="6356350" y="3079751"/>
            <a:ext cx="922338" cy="796925"/>
          </a:xfrm>
          <a:prstGeom prst="roundRect">
            <a:avLst/>
          </a:prstGeom>
          <a:solidFill>
            <a:schemeClr val="bg1"/>
          </a:solidFill>
          <a:ln w="38100">
            <a:solidFill>
              <a:srgbClr val="06A997"/>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lnSpc>
                <a:spcPct val="120000"/>
              </a:lnSpc>
            </a:pPr>
            <a:r>
              <a:rPr lang="en-US" altLang="zh-CN" sz="1100" b="1">
                <a:solidFill>
                  <a:srgbClr val="000000"/>
                </a:solidFill>
                <a:latin typeface="Arial" panose="020B0604020202020204" pitchFamily="34" charset="0"/>
                <a:sym typeface="+mn-ea"/>
              </a:rPr>
              <a:t>Chủ động ghi chép</a:t>
            </a:r>
            <a:endParaRPr lang="zh-CN" altLang="en-US" sz="1100" b="1">
              <a:solidFill>
                <a:srgbClr val="000000"/>
              </a:solidFill>
              <a:latin typeface="Arial" panose="020B0604020202020204" pitchFamily="34" charset="0"/>
              <a:sym typeface="+mn-ea"/>
            </a:endParaRPr>
          </a:p>
        </p:txBody>
      </p:sp>
      <p:sp>
        <p:nvSpPr>
          <p:cNvPr id="13" name="Rectangle: Rounded Corners 30"/>
          <p:cNvSpPr/>
          <p:nvPr/>
        </p:nvSpPr>
        <p:spPr>
          <a:xfrm>
            <a:off x="7404101" y="3100389"/>
            <a:ext cx="1006475" cy="784225"/>
          </a:xfrm>
          <a:prstGeom prst="roundRect">
            <a:avLst/>
          </a:prstGeom>
          <a:solidFill>
            <a:schemeClr val="bg1"/>
          </a:solidFill>
          <a:ln w="38100">
            <a:solidFill>
              <a:srgbClr val="F4686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en-US" altLang="zh-CN" sz="1100" b="1">
                <a:solidFill>
                  <a:srgbClr val="000000"/>
                </a:solidFill>
                <a:latin typeface="Arial" panose="020B0604020202020204" pitchFamily="34" charset="0"/>
                <a:sym typeface="+mn-ea"/>
              </a:rPr>
              <a:t>Thực hành</a:t>
            </a:r>
            <a:r>
              <a:rPr lang="vi-VN" altLang="zh-CN" sz="1100" b="1">
                <a:solidFill>
                  <a:srgbClr val="000000"/>
                </a:solidFill>
                <a:latin typeface="Arial" panose="020B0604020202020204" pitchFamily="34" charset="0"/>
                <a:sym typeface="+mn-ea"/>
              </a:rPr>
              <a:t> theo</a:t>
            </a:r>
            <a:r>
              <a:rPr lang="en-US" altLang="zh-CN" sz="1100" b="1">
                <a:solidFill>
                  <a:srgbClr val="000000"/>
                </a:solidFill>
                <a:latin typeface="Arial" panose="020B0604020202020204" pitchFamily="34" charset="0"/>
                <a:sym typeface="+mn-ea"/>
              </a:rPr>
              <a:t> yêu cầu của cô </a:t>
            </a:r>
            <a:endParaRPr lang="zh-CN" altLang="en-US" sz="1100" b="1">
              <a:solidFill>
                <a:srgbClr val="000000"/>
              </a:solidFill>
              <a:latin typeface="Arial" panose="020B0604020202020204" pitchFamily="34" charset="0"/>
              <a:sym typeface="+mn-ea"/>
            </a:endParaRPr>
          </a:p>
        </p:txBody>
      </p:sp>
      <p:sp>
        <p:nvSpPr>
          <p:cNvPr id="14" name="Rectangle: Rounded Corners 27"/>
          <p:cNvSpPr/>
          <p:nvPr/>
        </p:nvSpPr>
        <p:spPr>
          <a:xfrm>
            <a:off x="3910014" y="4011614"/>
            <a:ext cx="4541837" cy="828675"/>
          </a:xfrm>
          <a:prstGeom prst="roundRect">
            <a:avLst/>
          </a:prstGeom>
          <a:solidFill>
            <a:schemeClr val="bg1"/>
          </a:solidFill>
          <a:ln w="38100">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vi-VN" altLang="zh-CN" sz="1300" b="1">
                <a:solidFill>
                  <a:srgbClr val="FF0000"/>
                </a:solidFill>
                <a:latin typeface="Arial" panose="020B0604020202020204" pitchFamily="34" charset="0"/>
                <a:sym typeface="+mn-ea"/>
              </a:rPr>
              <a:t>NHỮNG LƯU Ý AN TOÀN VỀ ĐIỆN</a:t>
            </a:r>
          </a:p>
          <a:p>
            <a:r>
              <a:rPr lang="en-US" altLang="zh-CN" sz="1300" b="1">
                <a:solidFill>
                  <a:srgbClr val="FF0000"/>
                </a:solidFill>
                <a:latin typeface="Arial" panose="020B0604020202020204" pitchFamily="34" charset="0"/>
                <a:sym typeface="+mn-ea"/>
              </a:rPr>
              <a:t>            </a:t>
            </a:r>
            <a:r>
              <a:rPr lang="vi-VN" altLang="zh-CN" sz="1300" b="1">
                <a:solidFill>
                  <a:srgbClr val="FF0000"/>
                </a:solidFill>
                <a:latin typeface="Arial" panose="020B0604020202020204" pitchFamily="34" charset="0"/>
                <a:sym typeface="+mn-ea"/>
              </a:rPr>
              <a:t>- Phải sạc pin trước khi sử dụng máy</a:t>
            </a:r>
          </a:p>
          <a:p>
            <a:r>
              <a:rPr lang="en-US" altLang="zh-CN" sz="1300" b="1">
                <a:solidFill>
                  <a:srgbClr val="FF0000"/>
                </a:solidFill>
                <a:latin typeface="Arial" panose="020B0604020202020204" pitchFamily="34" charset="0"/>
                <a:sym typeface="+mn-ea"/>
              </a:rPr>
              <a:t>            -</a:t>
            </a:r>
            <a:r>
              <a:rPr lang="vi-VN" altLang="zh-CN" sz="1300" b="1">
                <a:solidFill>
                  <a:srgbClr val="FF0000"/>
                </a:solidFill>
                <a:latin typeface="Arial" panose="020B0604020202020204" pitchFamily="34" charset="0"/>
                <a:sym typeface="+mn-ea"/>
              </a:rPr>
              <a:t> Không được sạc pin khi đang học</a:t>
            </a:r>
            <a:endParaRPr lang="zh-CN" altLang="en-US" sz="1300" b="1">
              <a:solidFill>
                <a:srgbClr val="FF0000"/>
              </a:solidFill>
              <a:latin typeface="Arial" panose="020B0604020202020204" pitchFamily="34" charset="0"/>
              <a:sym typeface="+mn-ea"/>
            </a:endParaRPr>
          </a:p>
        </p:txBody>
      </p:sp>
      <p:grpSp>
        <p:nvGrpSpPr>
          <p:cNvPr id="22541" name="组合 1"/>
          <p:cNvGrpSpPr>
            <a:grpSpLocks/>
          </p:cNvGrpSpPr>
          <p:nvPr/>
        </p:nvGrpSpPr>
        <p:grpSpPr bwMode="auto">
          <a:xfrm>
            <a:off x="2674938" y="4737100"/>
            <a:ext cx="2493962" cy="592138"/>
            <a:chOff x="2170643" y="2103710"/>
            <a:chExt cx="13646657" cy="3168080"/>
          </a:xfrm>
        </p:grpSpPr>
        <p:pic>
          <p:nvPicPr>
            <p:cNvPr id="22551" name="图片 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907047" y="3315592"/>
              <a:ext cx="4910253" cy="195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2" name="图片 1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70643" y="2103710"/>
              <a:ext cx="4910250" cy="303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42" name="组合 1"/>
          <p:cNvGrpSpPr>
            <a:grpSpLocks/>
          </p:cNvGrpSpPr>
          <p:nvPr/>
        </p:nvGrpSpPr>
        <p:grpSpPr bwMode="auto">
          <a:xfrm>
            <a:off x="3602038" y="4768850"/>
            <a:ext cx="2493962" cy="590550"/>
            <a:chOff x="2170643" y="2103710"/>
            <a:chExt cx="13646657" cy="3168080"/>
          </a:xfrm>
        </p:grpSpPr>
        <p:pic>
          <p:nvPicPr>
            <p:cNvPr id="22549" name="图片 10"/>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907047" y="3315592"/>
              <a:ext cx="4910253" cy="195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50" name="图片 16"/>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170643" y="2103710"/>
              <a:ext cx="4910250" cy="303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43" name="组合 1"/>
          <p:cNvGrpSpPr>
            <a:grpSpLocks/>
          </p:cNvGrpSpPr>
          <p:nvPr/>
        </p:nvGrpSpPr>
        <p:grpSpPr bwMode="auto">
          <a:xfrm>
            <a:off x="4848225" y="4737100"/>
            <a:ext cx="2495550" cy="592138"/>
            <a:chOff x="2170643" y="2103710"/>
            <a:chExt cx="13646657" cy="3168080"/>
          </a:xfrm>
        </p:grpSpPr>
        <p:pic>
          <p:nvPicPr>
            <p:cNvPr id="22547" name="图片 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907047" y="3315592"/>
              <a:ext cx="4910253" cy="195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8" name="图片 1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70643" y="2103710"/>
              <a:ext cx="4910250" cy="303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2544" name="组合 1"/>
          <p:cNvGrpSpPr>
            <a:grpSpLocks/>
          </p:cNvGrpSpPr>
          <p:nvPr/>
        </p:nvGrpSpPr>
        <p:grpSpPr bwMode="auto">
          <a:xfrm>
            <a:off x="5546725" y="4737100"/>
            <a:ext cx="2495550" cy="592138"/>
            <a:chOff x="2170643" y="2103710"/>
            <a:chExt cx="13646657" cy="3168080"/>
          </a:xfrm>
        </p:grpSpPr>
        <p:pic>
          <p:nvPicPr>
            <p:cNvPr id="22545" name="图片 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907047" y="3315592"/>
              <a:ext cx="4910253" cy="195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6" name="图片 1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70643" y="2103710"/>
              <a:ext cx="4910250" cy="303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80033104"/>
      </p:ext>
    </p:extLst>
  </p:cSld>
  <p:clrMapOvr>
    <a:masterClrMapping/>
  </p:clrMapOvr>
  <p:transition spd="slow" advClick="0" advTm="5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7" name="Text Box 18"/>
          <p:cNvSpPr txBox="1">
            <a:spLocks noChangeArrowheads="1"/>
          </p:cNvSpPr>
          <p:nvPr/>
        </p:nvSpPr>
        <p:spPr bwMode="auto">
          <a:xfrm>
            <a:off x="2321169" y="82"/>
            <a:ext cx="78156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pPr>
            <a:r>
              <a:rPr lang="en-US" sz="3600" b="1" dirty="0" err="1">
                <a:solidFill>
                  <a:srgbClr val="0000FF"/>
                </a:solidFill>
                <a:latin typeface="Times New Roman" pitchFamily="18" charset="0"/>
              </a:rPr>
              <a:t>Thứ</a:t>
            </a:r>
            <a:r>
              <a:rPr lang="en-US" sz="3600" b="1" dirty="0">
                <a:solidFill>
                  <a:srgbClr val="0000FF"/>
                </a:solidFill>
                <a:latin typeface="Times New Roman" pitchFamily="18" charset="0"/>
              </a:rPr>
              <a:t> </a:t>
            </a:r>
            <a:r>
              <a:rPr lang="en-US" sz="3600" b="1" dirty="0" err="1" smtClean="0">
                <a:solidFill>
                  <a:srgbClr val="0000FF"/>
                </a:solidFill>
                <a:latin typeface="Times New Roman" pitchFamily="18" charset="0"/>
              </a:rPr>
              <a:t>sáu</a:t>
            </a:r>
            <a:r>
              <a:rPr lang="en-US" sz="3600" b="1" dirty="0" smtClean="0">
                <a:solidFill>
                  <a:srgbClr val="0000FF"/>
                </a:solidFill>
                <a:latin typeface="Times New Roman" pitchFamily="18" charset="0"/>
              </a:rPr>
              <a:t> </a:t>
            </a:r>
            <a:r>
              <a:rPr lang="en-US" sz="3600" b="1" dirty="0" err="1" smtClean="0">
                <a:solidFill>
                  <a:srgbClr val="0000FF"/>
                </a:solidFill>
                <a:latin typeface="Times New Roman" pitchFamily="18" charset="0"/>
              </a:rPr>
              <a:t>ngày</a:t>
            </a:r>
            <a:r>
              <a:rPr lang="en-US" sz="3600" b="1" dirty="0" smtClean="0">
                <a:solidFill>
                  <a:srgbClr val="0000FF"/>
                </a:solidFill>
                <a:latin typeface="Times New Roman" pitchFamily="18" charset="0"/>
              </a:rPr>
              <a:t> 7 </a:t>
            </a:r>
            <a:r>
              <a:rPr lang="en-US" sz="3600" b="1" dirty="0" err="1">
                <a:solidFill>
                  <a:srgbClr val="0000FF"/>
                </a:solidFill>
                <a:latin typeface="Times New Roman" pitchFamily="18" charset="0"/>
              </a:rPr>
              <a:t>tháng</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1 </a:t>
            </a:r>
            <a:r>
              <a:rPr lang="en-US" sz="3600" b="1" dirty="0" err="1">
                <a:solidFill>
                  <a:srgbClr val="0000FF"/>
                </a:solidFill>
                <a:latin typeface="Times New Roman" pitchFamily="18" charset="0"/>
              </a:rPr>
              <a:t>năm</a:t>
            </a:r>
            <a:r>
              <a:rPr lang="en-US" sz="3600" b="1" dirty="0">
                <a:solidFill>
                  <a:srgbClr val="0000FF"/>
                </a:solidFill>
                <a:latin typeface="Times New Roman" pitchFamily="18" charset="0"/>
              </a:rPr>
              <a:t> </a:t>
            </a:r>
            <a:r>
              <a:rPr lang="en-US" sz="3600" b="1" dirty="0" smtClean="0">
                <a:solidFill>
                  <a:srgbClr val="0000FF"/>
                </a:solidFill>
                <a:latin typeface="Times New Roman" pitchFamily="18" charset="0"/>
              </a:rPr>
              <a:t>2022</a:t>
            </a:r>
            <a:endParaRPr lang="en-US" sz="3600" b="1" dirty="0">
              <a:solidFill>
                <a:srgbClr val="0000FF"/>
              </a:solidFill>
              <a:latin typeface="Times New Roman" pitchFamily="18" charset="0"/>
            </a:endParaRPr>
          </a:p>
        </p:txBody>
      </p:sp>
      <p:sp>
        <p:nvSpPr>
          <p:cNvPr id="8" name="AutoShape 8"/>
          <p:cNvSpPr>
            <a:spLocks noChangeArrowheads="1"/>
          </p:cNvSpPr>
          <p:nvPr/>
        </p:nvSpPr>
        <p:spPr bwMode="auto">
          <a:xfrm>
            <a:off x="1458591" y="2194082"/>
            <a:ext cx="6705600" cy="1189895"/>
          </a:xfrm>
          <a:prstGeom prst="wave">
            <a:avLst>
              <a:gd name="adj1" fmla="val 13005"/>
              <a:gd name="adj2" fmla="val 0"/>
            </a:avLst>
          </a:prstGeom>
          <a:gradFill rotWithShape="1">
            <a:gsLst>
              <a:gs pos="0">
                <a:srgbClr val="FFFF99">
                  <a:alpha val="98000"/>
                </a:srgbClr>
              </a:gs>
              <a:gs pos="100000">
                <a:srgbClr val="FFFF99">
                  <a:gamma/>
                  <a:tint val="82353"/>
                  <a:invGamma/>
                </a:srgbClr>
              </a:gs>
            </a:gsLst>
            <a:lin ang="5400000" scaled="1"/>
          </a:gradFill>
          <a:ln w="9525">
            <a:solidFill>
              <a:srgbClr val="0000FF"/>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i="1">
              <a:solidFill>
                <a:srgbClr val="0000FF"/>
              </a:solidFill>
              <a:latin typeface="Times New Roman" pitchFamily="18" charset="0"/>
            </a:endParaRPr>
          </a:p>
        </p:txBody>
      </p:sp>
      <p:sp>
        <p:nvSpPr>
          <p:cNvPr id="9" name="WordArt 10"/>
          <p:cNvSpPr>
            <a:spLocks noChangeArrowheads="1" noChangeShapeType="1" noTextEdit="1"/>
          </p:cNvSpPr>
          <p:nvPr/>
        </p:nvSpPr>
        <p:spPr bwMode="auto">
          <a:xfrm>
            <a:off x="1642748" y="2368039"/>
            <a:ext cx="5483473" cy="615091"/>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prstTxWarp>
          </a:bodyPr>
          <a:lstStyle/>
          <a:p>
            <a:pPr algn="ctr" fontAlgn="base">
              <a:spcBef>
                <a:spcPct val="0"/>
              </a:spcBef>
              <a:spcAft>
                <a:spcPct val="0"/>
              </a:spcAft>
            </a:pPr>
            <a:r>
              <a:rPr lang="pt-BR" sz="2800" b="1" kern="10" dirty="0" smtClean="0">
                <a:solidFill>
                  <a:srgbClr val="FF0000"/>
                </a:solidFill>
                <a:latin typeface="Times New Roman"/>
                <a:cs typeface="Times New Roman"/>
              </a:rPr>
              <a:t>1. Ôn luyện tập đọc và học thuộc lòng</a:t>
            </a:r>
            <a:endParaRPr lang="en-US" sz="2800" b="1" kern="10" dirty="0">
              <a:solidFill>
                <a:srgbClr val="FF0000"/>
              </a:solidFill>
              <a:latin typeface="Times New Roman"/>
              <a:cs typeface="Times New Roman"/>
            </a:endParaRPr>
          </a:p>
        </p:txBody>
      </p:sp>
      <p:sp>
        <p:nvSpPr>
          <p:cNvPr id="11" name="AutoShape 18"/>
          <p:cNvSpPr>
            <a:spLocks noChangeArrowheads="1"/>
          </p:cNvSpPr>
          <p:nvPr/>
        </p:nvSpPr>
        <p:spPr bwMode="auto">
          <a:xfrm>
            <a:off x="1458591" y="2027029"/>
            <a:ext cx="6723185" cy="1524000"/>
          </a:xfrm>
          <a:prstGeom prst="wave">
            <a:avLst>
              <a:gd name="adj1" fmla="val 13005"/>
              <a:gd name="adj2" fmla="val 0"/>
            </a:avLst>
          </a:prstGeom>
          <a:solidFill>
            <a:srgbClr val="FF00FF">
              <a:alpha val="28000"/>
            </a:srgbClr>
          </a:solidFill>
          <a:ln w="9525">
            <a:solidFill>
              <a:srgbClr val="FFFF66"/>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a:solidFill>
                <a:srgbClr val="FF3399"/>
              </a:solidFill>
              <a:latin typeface="Arial" charset="0"/>
            </a:endParaRPr>
          </a:p>
        </p:txBody>
      </p:sp>
      <p:sp>
        <p:nvSpPr>
          <p:cNvPr id="12" name="WordArt 19"/>
          <p:cNvSpPr>
            <a:spLocks noChangeArrowheads="1" noChangeShapeType="1" noTextEdit="1"/>
          </p:cNvSpPr>
          <p:nvPr/>
        </p:nvSpPr>
        <p:spPr bwMode="auto">
          <a:xfrm>
            <a:off x="3549164" y="4065726"/>
            <a:ext cx="5778501" cy="541338"/>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endParaRPr lang="en-US" sz="2800" kern="10" dirty="0">
              <a:ln w="9525">
                <a:solidFill>
                  <a:srgbClr val="0000CC"/>
                </a:solidFill>
                <a:round/>
                <a:headEnd/>
                <a:tailEnd/>
              </a:ln>
              <a:solidFill>
                <a:srgbClr val="FF3399"/>
              </a:solidFill>
              <a:effectLst>
                <a:outerShdw dist="53882" dir="2700000" algn="ctr" rotWithShape="0">
                  <a:srgbClr val="C0C0C0">
                    <a:alpha val="80000"/>
                  </a:srgbClr>
                </a:outerShdw>
              </a:effectLst>
              <a:latin typeface="Times New Roman"/>
              <a:cs typeface="Times New Roman"/>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+ 7 + 8)</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6380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48681" y="619125"/>
            <a:ext cx="12014201" cy="5905500"/>
          </a:xfrm>
        </p:spPr>
        <p:txBody>
          <a:bodyPr>
            <a:noAutofit/>
          </a:bodyPr>
          <a:lstStyle/>
          <a:p>
            <a:pPr algn="just" eaLnBrk="1" hangingPunct="1">
              <a:buFontTx/>
              <a:buNone/>
            </a:pPr>
            <a:r>
              <a:rPr lang="en-US" sz="4000" dirty="0" smtClean="0"/>
              <a:t>	</a:t>
            </a:r>
            <a:r>
              <a:rPr lang="en-US" sz="4000" dirty="0" err="1" smtClean="0">
                <a:solidFill>
                  <a:srgbClr val="FF0000"/>
                </a:solidFill>
                <a:latin typeface="Times New Roman" pitchFamily="18" charset="0"/>
                <a:cs typeface="Times New Roman" pitchFamily="18" charset="0"/>
              </a:rPr>
              <a:t>Học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sinh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bài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tập</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đọc</a:t>
            </a:r>
            <a:r>
              <a:rPr lang="en-US" sz="4000" dirty="0" smtClean="0">
                <a:solidFill>
                  <a:srgbClr val="FF0000"/>
                </a:solidFill>
                <a:latin typeface="Times New Roman" pitchFamily="18" charset="0"/>
                <a:cs typeface="Times New Roman" pitchFamily="18" charset="0"/>
              </a:rPr>
              <a:t> “ </a:t>
            </a:r>
            <a:r>
              <a:rPr lang="en-US" sz="4000" dirty="0" err="1" smtClean="0">
                <a:solidFill>
                  <a:srgbClr val="FF0000"/>
                </a:solidFill>
                <a:latin typeface="Times New Roman" pitchFamily="18" charset="0"/>
                <a:cs typeface="Times New Roman" pitchFamily="18" charset="0"/>
              </a:rPr>
              <a:t>Cảnh</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đẹp</a:t>
            </a:r>
            <a:r>
              <a:rPr lang="en-US" sz="4000" dirty="0" smtClean="0">
                <a:solidFill>
                  <a:srgbClr val="FF0000"/>
                </a:solidFill>
                <a:latin typeface="Times New Roman" pitchFamily="18" charset="0"/>
                <a:cs typeface="Times New Roman" pitchFamily="18" charset="0"/>
              </a:rPr>
              <a:t> non </a:t>
            </a:r>
            <a:r>
              <a:rPr lang="en-US" sz="4000" dirty="0" err="1" smtClean="0">
                <a:solidFill>
                  <a:srgbClr val="FF0000"/>
                </a:solidFill>
                <a:latin typeface="Times New Roman" pitchFamily="18" charset="0"/>
                <a:cs typeface="Times New Roman" pitchFamily="18" charset="0"/>
              </a:rPr>
              <a:t>sông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trang</a:t>
            </a:r>
            <a:r>
              <a:rPr lang="en-US" sz="4000" dirty="0" smtClean="0">
                <a:solidFill>
                  <a:srgbClr val="FF0000"/>
                </a:solidFill>
                <a:latin typeface="Times New Roman" pitchFamily="18" charset="0"/>
                <a:cs typeface="Times New Roman" pitchFamily="18" charset="0"/>
              </a:rPr>
              <a:t> 97-98. </a:t>
            </a:r>
            <a:r>
              <a:rPr lang="en-US" sz="4000" dirty="0" err="1" smtClean="0">
                <a:solidFill>
                  <a:srgbClr val="FF0000"/>
                </a:solidFill>
                <a:latin typeface="Times New Roman" pitchFamily="18" charset="0"/>
                <a:cs typeface="Times New Roman" pitchFamily="18" charset="0"/>
              </a:rPr>
              <a:t>Trả</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lời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một</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trong</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các</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câu</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hỏi</a:t>
            </a:r>
            <a:r>
              <a:rPr lang="en-US" sz="4000" dirty="0" smtClean="0">
                <a:solidFill>
                  <a:srgbClr val="FF0000"/>
                </a:solidFill>
                <a:latin typeface="Times New Roman" pitchFamily="18" charset="0"/>
                <a:cs typeface="Times New Roman" pitchFamily="18" charset="0"/>
              </a:rPr>
              <a:t> </a:t>
            </a:r>
            <a:r>
              <a:rPr lang="en-US" sz="4000" dirty="0" err="1" smtClean="0">
                <a:solidFill>
                  <a:srgbClr val="FF0000"/>
                </a:solidFill>
                <a:latin typeface="Times New Roman" pitchFamily="18" charset="0"/>
                <a:cs typeface="Times New Roman" pitchFamily="18" charset="0"/>
              </a:rPr>
              <a:t>sau</a:t>
            </a:r>
            <a:r>
              <a:rPr lang="en-US" sz="4000" dirty="0" smtClean="0">
                <a:solidFill>
                  <a:srgbClr val="FF0000"/>
                </a:solidFill>
                <a:latin typeface="Times New Roman" pitchFamily="18" charset="0"/>
                <a:cs typeface="Times New Roman" pitchFamily="18" charset="0"/>
              </a:rPr>
              <a:t>:</a:t>
            </a:r>
          </a:p>
          <a:p>
            <a:pPr algn="just" eaLnBrk="1" hangingPunct="1">
              <a:buFontTx/>
              <a:buNone/>
            </a:pPr>
            <a:r>
              <a:rPr lang="en-US" sz="4000" dirty="0" smtClean="0">
                <a:latin typeface="Times New Roman" pitchFamily="18" charset="0"/>
                <a:cs typeface="Times New Roman" pitchFamily="18" charset="0"/>
              </a:rPr>
              <a:t>	</a:t>
            </a:r>
            <a:r>
              <a:rPr lang="en-US" sz="4000" dirty="0" smtClean="0">
                <a:solidFill>
                  <a:srgbClr val="000099"/>
                </a:solidFill>
                <a:latin typeface="Times New Roman" pitchFamily="18" charset="0"/>
                <a:cs typeface="Times New Roman" pitchFamily="18" charset="0"/>
              </a:rPr>
              <a:t>1.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câu</a:t>
            </a:r>
            <a:r>
              <a:rPr lang="en-US" sz="4000" dirty="0" smtClean="0">
                <a:solidFill>
                  <a:srgbClr val="000099"/>
                </a:solidFill>
                <a:latin typeface="Times New Roman" pitchFamily="18" charset="0"/>
                <a:cs typeface="Times New Roman" pitchFamily="18" charset="0"/>
              </a:rPr>
              <a:t> ca </a:t>
            </a:r>
            <a:r>
              <a:rPr lang="en-US" sz="4000" dirty="0" err="1" smtClean="0">
                <a:solidFill>
                  <a:srgbClr val="000099"/>
                </a:solidFill>
                <a:latin typeface="Times New Roman" pitchFamily="18" charset="0"/>
                <a:cs typeface="Times New Roman" pitchFamily="18" charset="0"/>
              </a:rPr>
              <a:t>dao</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nói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đến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một</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là</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những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nào</a:t>
            </a:r>
            <a:r>
              <a:rPr lang="en-US" sz="4000" dirty="0" smtClean="0">
                <a:solidFill>
                  <a:srgbClr val="000099"/>
                </a:solidFill>
                <a:latin typeface="Times New Roman" pitchFamily="18" charset="0"/>
                <a:cs typeface="Times New Roman" pitchFamily="18" charset="0"/>
              </a:rPr>
              <a:t>  ?</a:t>
            </a:r>
          </a:p>
          <a:p>
            <a:pPr eaLnBrk="1" hangingPunct="1">
              <a:buFontTx/>
              <a:buNone/>
            </a:pPr>
            <a:r>
              <a:rPr lang="en-US" sz="4000" dirty="0" smtClean="0">
                <a:solidFill>
                  <a:srgbClr val="000099"/>
                </a:solidFill>
                <a:latin typeface="Times New Roman" pitchFamily="18" charset="0"/>
                <a:cs typeface="Times New Roman" pitchFamily="18" charset="0"/>
              </a:rPr>
              <a:t>	2. </a:t>
            </a:r>
            <a:r>
              <a:rPr lang="en-US" sz="4000" dirty="0" err="1" smtClean="0">
                <a:solidFill>
                  <a:srgbClr val="000099"/>
                </a:solidFill>
                <a:latin typeface="Times New Roman" pitchFamily="18" charset="0"/>
                <a:cs typeface="Times New Roman" pitchFamily="18" charset="0"/>
              </a:rPr>
              <a:t>Mỗi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vùng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có</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cảnh</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p>
          <a:p>
            <a:pPr algn="just" eaLnBrk="1" hangingPunct="1">
              <a:buFontTx/>
              <a:buNone/>
            </a:pPr>
            <a:r>
              <a:rPr lang="vi-VN" sz="4000" dirty="0" smtClean="0">
                <a:solidFill>
                  <a:srgbClr val="000099"/>
                </a:solidFill>
                <a:latin typeface="Times New Roman" pitchFamily="18" charset="0"/>
                <a:cs typeface="Times New Roman" pitchFamily="18" charset="0"/>
              </a:rPr>
              <a:t>	3. </a:t>
            </a:r>
            <a:r>
              <a:rPr lang="en-US" sz="4000" dirty="0" smtClean="0">
                <a:solidFill>
                  <a:srgbClr val="000099"/>
                </a:solidFill>
                <a:latin typeface="Times New Roman" pitchFamily="18" charset="0"/>
                <a:cs typeface="Times New Roman" pitchFamily="18" charset="0"/>
              </a:rPr>
              <a:t>Theo </a:t>
            </a:r>
            <a:r>
              <a:rPr lang="en-US" sz="4000" dirty="0" err="1" smtClean="0">
                <a:solidFill>
                  <a:srgbClr val="000099"/>
                </a:solidFill>
                <a:latin typeface="Times New Roman" pitchFamily="18" charset="0"/>
                <a:cs typeface="Times New Roman" pitchFamily="18" charset="0"/>
              </a:rPr>
              <a:t>em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ai</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đã</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giữ</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gìn</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tô</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điểm</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cho</a:t>
            </a:r>
            <a:r>
              <a:rPr lang="en-US" sz="4000" dirty="0" smtClean="0">
                <a:solidFill>
                  <a:srgbClr val="000099"/>
                </a:solidFill>
                <a:latin typeface="Times New Roman" pitchFamily="18" charset="0"/>
                <a:cs typeface="Times New Roman" pitchFamily="18" charset="0"/>
              </a:rPr>
              <a:t> non </a:t>
            </a:r>
            <a:r>
              <a:rPr lang="en-US" sz="4000" dirty="0" err="1" smtClean="0">
                <a:solidFill>
                  <a:srgbClr val="000099"/>
                </a:solidFill>
                <a:latin typeface="Times New Roman" pitchFamily="18" charset="0"/>
                <a:cs typeface="Times New Roman" pitchFamily="18" charset="0"/>
              </a:rPr>
              <a:t>sông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ta</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ngày</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càng</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đẹp</a:t>
            </a:r>
            <a:r>
              <a:rPr lang="en-US" sz="4000" dirty="0" smtClean="0">
                <a:solidFill>
                  <a:srgbClr val="000099"/>
                </a:solidFill>
                <a:latin typeface="Times New Roman" pitchFamily="18" charset="0"/>
                <a:cs typeface="Times New Roman" pitchFamily="18" charset="0"/>
              </a:rPr>
              <a:t> </a:t>
            </a:r>
            <a:r>
              <a:rPr lang="en-US" sz="4000" dirty="0" err="1" smtClean="0">
                <a:solidFill>
                  <a:srgbClr val="000099"/>
                </a:solidFill>
                <a:latin typeface="Times New Roman" pitchFamily="18" charset="0"/>
                <a:cs typeface="Times New Roman" pitchFamily="18" charset="0"/>
              </a:rPr>
              <a:t>hơn</a:t>
            </a:r>
            <a:r>
              <a:rPr lang="vi-VN" sz="4000" dirty="0" smtClean="0">
                <a:solidFill>
                  <a:srgbClr val="000099"/>
                </a:solidFill>
                <a:latin typeface="Times New Roman" pitchFamily="18" charset="0"/>
                <a:cs typeface="Times New Roman" pitchFamily="18" charset="0"/>
              </a:rPr>
              <a:t>?</a:t>
            </a:r>
          </a:p>
          <a:p>
            <a:pPr algn="just" eaLnBrk="1" hangingPunct="1">
              <a:buFontTx/>
              <a:buNone/>
            </a:pPr>
            <a:r>
              <a:rPr lang="vi-VN" sz="4000" dirty="0" smtClean="0">
                <a:solidFill>
                  <a:srgbClr val="000099"/>
                </a:solidFill>
              </a:rPr>
              <a:t>	</a:t>
            </a:r>
          </a:p>
        </p:txBody>
      </p:sp>
    </p:spTree>
    <p:extLst>
      <p:ext uri="{BB962C8B-B14F-4D97-AF65-F5344CB8AC3E}">
        <p14:creationId xmlns:p14="http://schemas.microsoft.com/office/powerpoint/2010/main" val="2123113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idx="1"/>
          </p:nvPr>
        </p:nvSpPr>
        <p:spPr>
          <a:xfrm>
            <a:off x="-289984" y="304800"/>
            <a:ext cx="12481984" cy="5905500"/>
          </a:xfrm>
        </p:spPr>
        <p:txBody>
          <a:bodyPr>
            <a:noAutofit/>
          </a:bodyPr>
          <a:lstStyle/>
          <a:p>
            <a:pPr algn="just" eaLnBrk="1" hangingPunct="1">
              <a:lnSpc>
                <a:spcPct val="90000"/>
              </a:lnSpc>
              <a:buFontTx/>
              <a:buNone/>
            </a:pPr>
            <a:r>
              <a:rPr lang="en-US" sz="3600" dirty="0" smtClean="0"/>
              <a:t>	</a:t>
            </a:r>
            <a:r>
              <a:rPr lang="en-US" sz="2800" dirty="0" err="1" smtClean="0">
                <a:solidFill>
                  <a:srgbClr val="FF0000"/>
                </a:solidFill>
                <a:latin typeface="Times New Roman" pitchFamily="18" charset="0"/>
                <a:cs typeface="Times New Roman" pitchFamily="18" charset="0"/>
              </a:rPr>
              <a:t>Học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sinh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đoạn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Người</a:t>
            </a:r>
            <a:r>
              <a:rPr lang="en-US" sz="2800" dirty="0" smtClean="0">
                <a:solidFill>
                  <a:srgbClr val="FF0000"/>
                </a:solidFill>
                <a:latin typeface="Times New Roman" pitchFamily="18" charset="0"/>
                <a:cs typeface="Times New Roman" pitchFamily="18" charset="0"/>
              </a:rPr>
              <a:t> con </a:t>
            </a:r>
            <a:r>
              <a:rPr lang="en-US" sz="2800" dirty="0" err="1" smtClean="0">
                <a:solidFill>
                  <a:srgbClr val="FF0000"/>
                </a:solidFill>
                <a:latin typeface="Times New Roman" pitchFamily="18" charset="0"/>
                <a:cs typeface="Times New Roman" pitchFamily="18" charset="0"/>
              </a:rPr>
              <a:t>của</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Tây</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Nguyên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trang</a:t>
            </a:r>
            <a:r>
              <a:rPr lang="en-US" sz="2800" dirty="0" smtClean="0">
                <a:solidFill>
                  <a:srgbClr val="FF0000"/>
                </a:solidFill>
                <a:latin typeface="Times New Roman" pitchFamily="18" charset="0"/>
                <a:cs typeface="Times New Roman" pitchFamily="18" charset="0"/>
              </a:rPr>
              <a:t> 103- 104. </a:t>
            </a:r>
            <a:r>
              <a:rPr lang="en-US" sz="2800" dirty="0" err="1" smtClean="0">
                <a:solidFill>
                  <a:srgbClr val="FF0000"/>
                </a:solidFill>
                <a:latin typeface="Times New Roman" pitchFamily="18" charset="0"/>
                <a:cs typeface="Times New Roman" pitchFamily="18" charset="0"/>
              </a:rPr>
              <a:t>Trả</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lời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một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trong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các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câu</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hỏi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sau</a:t>
            </a:r>
            <a:r>
              <a:rPr lang="en-US" sz="2800" dirty="0" smtClean="0">
                <a:solidFill>
                  <a:srgbClr val="FF0000"/>
                </a:solidFill>
                <a:latin typeface="Times New Roman" pitchFamily="18" charset="0"/>
                <a:cs typeface="Times New Roman" pitchFamily="18" charset="0"/>
              </a:rPr>
              <a:t>:</a:t>
            </a:r>
          </a:p>
          <a:p>
            <a:pPr eaLnBrk="1" hangingPunct="1">
              <a:buFontTx/>
              <a:buNone/>
            </a:pPr>
            <a:r>
              <a:rPr lang="en-US" sz="2800" dirty="0" smtClean="0">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1.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được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tỉnh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cử</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đâu</a:t>
            </a:r>
            <a:r>
              <a:rPr lang="en-US" sz="2800" dirty="0" smtClean="0">
                <a:solidFill>
                  <a:srgbClr val="003366"/>
                </a:solidFill>
                <a:latin typeface="Times New Roman" pitchFamily="18" charset="0"/>
                <a:cs typeface="Times New Roman" pitchFamily="18" charset="0"/>
              </a:rPr>
              <a:t>?</a:t>
            </a:r>
          </a:p>
          <a:p>
            <a:pPr algn="just" eaLnBrk="1" hangingPunct="1">
              <a:buFontTx/>
              <a:buNone/>
            </a:pPr>
            <a:r>
              <a:rPr lang="en-US" sz="2800" dirty="0" smtClean="0">
                <a:solidFill>
                  <a:srgbClr val="003366"/>
                </a:solidFill>
                <a:latin typeface="Times New Roman" pitchFamily="18" charset="0"/>
                <a:cs typeface="Times New Roman" pitchFamily="18" charset="0"/>
              </a:rPr>
              <a:t>	2. Ở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về</a:t>
            </a:r>
            <a:r>
              <a:rPr lang="en-US" sz="2800" dirty="0" smtClean="0">
                <a:solidFill>
                  <a:srgbClr val="003366"/>
                </a:solidFill>
                <a:latin typeface="Times New Roman" pitchFamily="18" charset="0"/>
                <a:cs typeface="Times New Roman" pitchFamily="18" charset="0"/>
              </a:rPr>
              <a:t> , </a:t>
            </a:r>
            <a:r>
              <a:rPr lang="en-US" sz="2800" dirty="0" err="1" smtClean="0">
                <a:solidFill>
                  <a:srgbClr val="003366"/>
                </a:solidFill>
                <a:latin typeface="Times New Roman" pitchFamily="18" charset="0"/>
                <a:cs typeface="Times New Roman" pitchFamily="18" charset="0"/>
              </a:rPr>
              <a:t>anh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Núp</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kể</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biết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en-US" sz="2800" dirty="0" smtClean="0">
                <a:solidFill>
                  <a:srgbClr val="003366"/>
                </a:solidFill>
                <a:latin typeface="Times New Roman" pitchFamily="18" charset="0"/>
                <a:cs typeface="Times New Roman" pitchFamily="18" charset="0"/>
              </a:rPr>
              <a:t>  ?</a:t>
            </a:r>
          </a:p>
          <a:p>
            <a:pPr eaLnBrk="1" hangingPunct="1">
              <a:buFontTx/>
              <a:buNone/>
            </a:pPr>
            <a:r>
              <a:rPr lang="vi-VN" sz="2800" dirty="0" smtClean="0">
                <a:solidFill>
                  <a:srgbClr val="003366"/>
                </a:solidFill>
                <a:latin typeface="Times New Roman" pitchFamily="18" charset="0"/>
                <a:cs typeface="Times New Roman" pitchFamily="18" charset="0"/>
              </a:rPr>
              <a:t>	3. </a:t>
            </a:r>
            <a:r>
              <a:rPr lang="en-US" sz="2800" dirty="0" smtClean="0">
                <a:solidFill>
                  <a:srgbClr val="003366"/>
                </a:solidFill>
                <a:latin typeface="Times New Roman" pitchFamily="18" charset="0"/>
                <a:cs typeface="Times New Roman" pitchFamily="18" charset="0"/>
              </a:rPr>
              <a:t>Chi </a:t>
            </a:r>
            <a:r>
              <a:rPr lang="en-US" sz="2800" dirty="0" err="1" smtClean="0">
                <a:solidFill>
                  <a:srgbClr val="003366"/>
                </a:solidFill>
                <a:latin typeface="Times New Roman" pitchFamily="18" charset="0"/>
                <a:cs typeface="Times New Roman" pitchFamily="18" charset="0"/>
              </a:rPr>
              <a:t>tiết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nào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cho</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thấy</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rất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khâm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phục</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thành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tích</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vi-VN" sz="2800" dirty="0" smtClean="0">
                <a:solidFill>
                  <a:srgbClr val="003366"/>
                </a:solidFill>
                <a:latin typeface="Times New Roman" pitchFamily="18" charset="0"/>
                <a:cs typeface="Times New Roman" pitchFamily="18" charset="0"/>
              </a:rPr>
              <a:t> ?</a:t>
            </a:r>
          </a:p>
          <a:p>
            <a:pPr algn="just" eaLnBrk="1" hangingPunct="1">
              <a:buFontTx/>
              <a:buNone/>
            </a:pPr>
            <a:r>
              <a:rPr lang="vi-VN" sz="2800" dirty="0" smtClean="0">
                <a:solidFill>
                  <a:srgbClr val="003366"/>
                </a:solidFill>
                <a:latin typeface="Times New Roman" pitchFamily="18" charset="0"/>
                <a:cs typeface="Times New Roman" pitchFamily="18" charset="0"/>
              </a:rPr>
              <a:t>	4. </a:t>
            </a:r>
            <a:r>
              <a:rPr lang="en-US" sz="2800" dirty="0" err="1" smtClean="0">
                <a:solidFill>
                  <a:srgbClr val="003366"/>
                </a:solidFill>
                <a:latin typeface="Times New Roman" pitchFamily="18" charset="0"/>
                <a:cs typeface="Times New Roman" pitchFamily="18" charset="0"/>
              </a:rPr>
              <a:t>Đại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hội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tặng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dân</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làng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Kông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Hoa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gì</a:t>
            </a:r>
            <a:r>
              <a:rPr lang="vi-VN" sz="2800" dirty="0" smtClean="0">
                <a:solidFill>
                  <a:srgbClr val="003366"/>
                </a:solidFill>
                <a:latin typeface="Times New Roman" pitchFamily="18" charset="0"/>
                <a:cs typeface="Times New Roman" pitchFamily="18" charset="0"/>
              </a:rPr>
              <a:t> ?</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Khi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xem</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những</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vật</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đó</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thái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độ</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của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mọi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người</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ra</a:t>
            </a:r>
            <a:r>
              <a:rPr lang="en-US" sz="2800" dirty="0" smtClean="0">
                <a:solidFill>
                  <a:srgbClr val="003366"/>
                </a:solidFill>
                <a:latin typeface="Times New Roman" pitchFamily="18" charset="0"/>
                <a:cs typeface="Times New Roman" pitchFamily="18" charset="0"/>
              </a:rPr>
              <a:t> </a:t>
            </a:r>
            <a:r>
              <a:rPr lang="en-US" sz="2800" dirty="0" err="1" smtClean="0">
                <a:solidFill>
                  <a:srgbClr val="003366"/>
                </a:solidFill>
                <a:latin typeface="Times New Roman" pitchFamily="18" charset="0"/>
                <a:cs typeface="Times New Roman" pitchFamily="18" charset="0"/>
              </a:rPr>
              <a:t>sao</a:t>
            </a:r>
            <a:r>
              <a:rPr lang="en-US" sz="2800" dirty="0" smtClean="0">
                <a:solidFill>
                  <a:srgbClr val="003366"/>
                </a:solidFill>
                <a:latin typeface="Times New Roman" pitchFamily="18" charset="0"/>
                <a:cs typeface="Times New Roman" pitchFamily="18" charset="0"/>
              </a:rPr>
              <a:t> ?</a:t>
            </a:r>
            <a:endParaRPr lang="vi-VN" sz="2800" dirty="0" smtClean="0">
              <a:solidFill>
                <a:srgbClr val="003366"/>
              </a:solidFill>
              <a:latin typeface="Times New Roman" pitchFamily="18" charset="0"/>
              <a:cs typeface="Times New Roman" pitchFamily="18" charset="0"/>
            </a:endParaRPr>
          </a:p>
          <a:p>
            <a:pPr eaLnBrk="1" hangingPunct="1">
              <a:buFontTx/>
              <a:buNone/>
            </a:pPr>
            <a:r>
              <a:rPr lang="vi-VN" sz="3600" dirty="0" smtClean="0">
                <a:solidFill>
                  <a:srgbClr val="003366"/>
                </a:solidFill>
              </a:rPr>
              <a:t>	</a:t>
            </a:r>
          </a:p>
        </p:txBody>
      </p:sp>
    </p:spTree>
    <p:extLst>
      <p:ext uri="{BB962C8B-B14F-4D97-AF65-F5344CB8AC3E}">
        <p14:creationId xmlns:p14="http://schemas.microsoft.com/office/powerpoint/2010/main" val="424566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arn(inVertical)">
                                      <p:cBhvr>
                                        <p:cTn id="7" dur="500"/>
                                        <p:tgtEl>
                                          <p:spTgt spid="6">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6">
                                            <p:txEl>
                                              <p:pRg st="2" end="2"/>
                                            </p:txEl>
                                          </p:spTgt>
                                        </p:tgtEl>
                                        <p:attrNameLst>
                                          <p:attrName>style.visibility</p:attrName>
                                        </p:attrNameLst>
                                      </p:cBhvr>
                                      <p:to>
                                        <p:strVal val="visible"/>
                                      </p:to>
                                    </p:set>
                                    <p:animEffect transition="in" filter="barn(inVertical)">
                                      <p:cBhvr>
                                        <p:cTn id="10" dur="500"/>
                                        <p:tgtEl>
                                          <p:spTgt spid="6">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barn(inVertical)">
                                      <p:cBhvr>
                                        <p:cTn id="13" dur="500"/>
                                        <p:tgtEl>
                                          <p:spTgt spid="6">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6">
                                            <p:txEl>
                                              <p:pRg st="4" end="4"/>
                                            </p:txEl>
                                          </p:spTgt>
                                        </p:tgtEl>
                                        <p:attrNameLst>
                                          <p:attrName>style.visibility</p:attrName>
                                        </p:attrNameLst>
                                      </p:cBhvr>
                                      <p:to>
                                        <p:strVal val="visible"/>
                                      </p:to>
                                    </p:set>
                                    <p:animEffect transition="in" filter="barn(inVertical)">
                                      <p:cBhvr>
                                        <p:cTn id="16"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04798" y="619125"/>
            <a:ext cx="12545484" cy="5905500"/>
          </a:xfrm>
        </p:spPr>
        <p:txBody>
          <a:bodyPr>
            <a:noAutofit/>
          </a:bodyPr>
          <a:lstStyle/>
          <a:p>
            <a:pPr algn="just" eaLnBrk="1" hangingPunct="1">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Cửa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Tùng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109 - 110.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a:t>
            </a:r>
            <a:r>
              <a:rPr lang="en-US" dirty="0" smtClean="0">
                <a:solidFill>
                  <a:schemeClr val="accent2"/>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Cảnh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hai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Bến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đẹp</a:t>
            </a:r>
            <a:r>
              <a:rPr lang="en-US" dirty="0" smtClean="0">
                <a:solidFill>
                  <a:srgbClr val="000099"/>
                </a:solidFill>
                <a:latin typeface="Times New Roman" pitchFamily="18" charset="0"/>
                <a:cs typeface="Times New Roman" pitchFamily="18" charset="0"/>
              </a:rPr>
              <a:t>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hiểu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thế</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nào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là</a:t>
            </a:r>
            <a:r>
              <a:rPr lang="en-US" dirty="0" smtClean="0">
                <a:solidFill>
                  <a:srgbClr val="000099"/>
                </a:solidFill>
                <a:latin typeface="Times New Roman" pitchFamily="18" charset="0"/>
                <a:cs typeface="Times New Roman" pitchFamily="18" charset="0"/>
              </a:rPr>
              <a:t> “ </a:t>
            </a:r>
            <a:r>
              <a:rPr lang="en-US" dirty="0" err="1" smtClean="0">
                <a:solidFill>
                  <a:srgbClr val="000099"/>
                </a:solidFill>
                <a:latin typeface="Times New Roman" pitchFamily="18" charset="0"/>
                <a:cs typeface="Times New Roman" pitchFamily="18" charset="0"/>
              </a:rPr>
              <a:t>Bà</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Chúa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bãi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tắm</a:t>
            </a:r>
            <a:r>
              <a:rPr lang="en-US" dirty="0" smtClean="0">
                <a:solidFill>
                  <a:srgbClr val="000099"/>
                </a:solidFill>
                <a:latin typeface="Times New Roman" pitchFamily="18" charset="0"/>
                <a:cs typeface="Times New Roman" pitchFamily="18" charset="0"/>
              </a:rPr>
              <a:t>” ?</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Sắc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màu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nước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có</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biệt</a:t>
            </a:r>
            <a:r>
              <a:rPr lang="en-US" dirty="0" smtClean="0">
                <a:solidFill>
                  <a:srgbClr val="000099"/>
                </a:solidFill>
                <a:latin typeface="Times New Roman" pitchFamily="18" charset="0"/>
                <a:cs typeface="Times New Roman" pitchFamily="18" charset="0"/>
              </a:rPr>
              <a:t> ?</a:t>
            </a:r>
            <a:endParaRPr lang="vi-VN" dirty="0" smtClean="0">
              <a:solidFill>
                <a:srgbClr val="000099"/>
              </a:solidFill>
              <a:latin typeface="Times New Roman" pitchFamily="18" charset="0"/>
              <a:cs typeface="Times New Roman" pitchFamily="18" charset="0"/>
            </a:endParaRPr>
          </a:p>
          <a:p>
            <a:pPr eaLnBrk="1" hangingPunct="1">
              <a:buFontTx/>
              <a:buNone/>
            </a:pPr>
            <a:r>
              <a:rPr lang="vi-VN" dirty="0" smtClean="0">
                <a:solidFill>
                  <a:srgbClr val="000099"/>
                </a:solidFill>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4. </a:t>
            </a:r>
            <a:r>
              <a:rPr lang="en-US" dirty="0" err="1" smtClean="0">
                <a:solidFill>
                  <a:srgbClr val="000099"/>
                </a:solidFill>
                <a:latin typeface="Times New Roman" pitchFamily="18" charset="0"/>
                <a:cs typeface="Times New Roman" pitchFamily="18" charset="0"/>
              </a:rPr>
              <a:t>Người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xưa</a:t>
            </a:r>
            <a:r>
              <a:rPr lang="en-US" dirty="0" smtClean="0">
                <a:solidFill>
                  <a:srgbClr val="000099"/>
                </a:solidFill>
                <a:latin typeface="Times New Roman" pitchFamily="18" charset="0"/>
                <a:cs typeface="Times New Roman" pitchFamily="18" charset="0"/>
              </a:rPr>
              <a:t> so </a:t>
            </a:r>
            <a:r>
              <a:rPr lang="en-US" dirty="0" err="1" smtClean="0">
                <a:solidFill>
                  <a:srgbClr val="000099"/>
                </a:solidFill>
                <a:latin typeface="Times New Roman" pitchFamily="18" charset="0"/>
                <a:cs typeface="Times New Roman" pitchFamily="18" charset="0"/>
              </a:rPr>
              <a:t>sánh</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bờ</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biển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Cửa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Tùng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với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endParaRPr lang="vi-VN" dirty="0" smtClean="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406778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circle(in)">
                                      <p:cBhvr>
                                        <p:cTn id="7" dur="2000"/>
                                        <p:tgtEl>
                                          <p:spTgt spid="4">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circle(in)">
                                      <p:cBhvr>
                                        <p:cTn id="10" dur="2000"/>
                                        <p:tgtEl>
                                          <p:spTgt spid="4">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circle(in)">
                                      <p:cBhvr>
                                        <p:cTn id="13" dur="2000"/>
                                        <p:tgtEl>
                                          <p:spTgt spid="4">
                                            <p:txEl>
                                              <p:pRg st="3" end="3"/>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circle(in)">
                                      <p:cBhvr>
                                        <p:cTn id="16"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77803" y="609600"/>
            <a:ext cx="12014201" cy="5905500"/>
          </a:xfrm>
          <a:prstGeom prst="rect">
            <a:avLst/>
          </a:prstGeom>
        </p:spPr>
        <p:txBody>
          <a:bodyPr vert="horz" lIns="91440" tIns="45720" rIns="91440" bIns="45720" rtlCol="0">
            <a:normAutofit/>
          </a:bodyPr>
          <a:lstStyle/>
          <a:p>
            <a:pPr marL="342900" indent="-342900" algn="just">
              <a:lnSpc>
                <a:spcPct val="90000"/>
              </a:lnSpc>
              <a:spcBef>
                <a:spcPct val="20000"/>
              </a:spcBef>
              <a:defRPr/>
            </a:pPr>
            <a:r>
              <a:rPr lang="en-US" sz="3200" dirty="0" smtClean="0">
                <a:solidFill>
                  <a:prstClr val="black"/>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sinh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đoạn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bài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tập</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đọc</a:t>
            </a:r>
            <a:r>
              <a:rPr lang="en-US" sz="3200" dirty="0" smtClean="0">
                <a:solidFill>
                  <a:srgbClr val="FF0000"/>
                </a:solidFill>
                <a:latin typeface="Times New Roman" pitchFamily="18" charset="0"/>
                <a:cs typeface="Times New Roman" pitchFamily="18" charset="0"/>
              </a:rPr>
              <a:t> “ </a:t>
            </a:r>
            <a:r>
              <a:rPr lang="en-US" sz="3200" dirty="0" err="1" smtClean="0">
                <a:solidFill>
                  <a:srgbClr val="FF0000"/>
                </a:solidFill>
                <a:latin typeface="Times New Roman" pitchFamily="18" charset="0"/>
                <a:cs typeface="Times New Roman" pitchFamily="18" charset="0"/>
              </a:rPr>
              <a:t>Nhà</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rông</a:t>
            </a:r>
            <a:r>
              <a:rPr lang="en-US" sz="3200" dirty="0" smtClean="0">
                <a:solidFill>
                  <a:srgbClr val="FF0000"/>
                </a:solidFill>
                <a:latin typeface="Times New Roman" pitchFamily="18" charset="0"/>
                <a:cs typeface="Times New Roman" pitchFamily="18" charset="0"/>
              </a:rPr>
              <a:t> ở </a:t>
            </a:r>
            <a:r>
              <a:rPr lang="en-US" sz="3200" dirty="0" err="1" smtClean="0">
                <a:solidFill>
                  <a:srgbClr val="FF0000"/>
                </a:solidFill>
                <a:latin typeface="Times New Roman" pitchFamily="18" charset="0"/>
                <a:cs typeface="Times New Roman" pitchFamily="18" charset="0"/>
              </a:rPr>
              <a:t>Tây</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Nguyên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trang</a:t>
            </a:r>
            <a:r>
              <a:rPr lang="en-US" sz="3200" dirty="0" smtClean="0">
                <a:solidFill>
                  <a:srgbClr val="FF0000"/>
                </a:solidFill>
                <a:latin typeface="Times New Roman" pitchFamily="18" charset="0"/>
                <a:cs typeface="Times New Roman" pitchFamily="18" charset="0"/>
              </a:rPr>
              <a:t> 127 - 128. </a:t>
            </a:r>
            <a:r>
              <a:rPr lang="en-US" sz="3200" dirty="0" err="1" smtClean="0">
                <a:solidFill>
                  <a:srgbClr val="FF0000"/>
                </a:solidFill>
                <a:latin typeface="Times New Roman" pitchFamily="18" charset="0"/>
                <a:cs typeface="Times New Roman" pitchFamily="18" charset="0"/>
              </a:rPr>
              <a:t>Trả</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lời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một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trong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các</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câu</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hỏi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sau</a:t>
            </a:r>
            <a:r>
              <a:rPr lang="en-US" sz="3200" dirty="0" smtClean="0">
                <a:solidFill>
                  <a:srgbClr val="FF0000"/>
                </a:solidFill>
                <a:latin typeface="Times New Roman" pitchFamily="18" charset="0"/>
                <a:cs typeface="Times New Roman" pitchFamily="18" charset="0"/>
              </a:rPr>
              <a:t>:</a:t>
            </a:r>
          </a:p>
          <a:p>
            <a:pPr marL="342900" indent="-342900" algn="just">
              <a:spcBef>
                <a:spcPct val="20000"/>
              </a:spcBef>
              <a:defRPr/>
            </a:pPr>
            <a:r>
              <a:rPr lang="en-US" sz="3200" dirty="0" smtClean="0">
                <a:solidFill>
                  <a:prstClr val="black"/>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1. </a:t>
            </a:r>
            <a:r>
              <a:rPr lang="en-US" sz="3200" dirty="0" err="1" smtClean="0">
                <a:solidFill>
                  <a:srgbClr val="000099"/>
                </a:solidFill>
                <a:latin typeface="Times New Roman" pitchFamily="18" charset="0"/>
                <a:cs typeface="Times New Roman" pitchFamily="18" charset="0"/>
              </a:rPr>
              <a:t>Vì</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sao</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phải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chắc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và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cao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en-US" sz="3200" dirty="0" smtClean="0">
                <a:solidFill>
                  <a:srgbClr val="000099"/>
                </a:solidFill>
                <a:latin typeface="Times New Roman" pitchFamily="18" charset="0"/>
                <a:cs typeface="Times New Roman" pitchFamily="18" charset="0"/>
              </a:rPr>
              <a:t>	2.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đầu</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được</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trang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trí</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như</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thế</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nào</a:t>
            </a:r>
            <a:r>
              <a:rPr lang="en-US" sz="3200" dirty="0" smtClean="0">
                <a:solidFill>
                  <a:srgbClr val="000099"/>
                </a:solidFill>
                <a:latin typeface="Times New Roman" pitchFamily="18" charset="0"/>
                <a:cs typeface="Times New Roman" pitchFamily="18" charset="0"/>
              </a:rPr>
              <a:t> ?</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r>
              <a:rPr lang="en-US" sz="3200" dirty="0" smtClean="0">
                <a:solidFill>
                  <a:srgbClr val="000099"/>
                </a:solidFill>
                <a:latin typeface="Times New Roman" pitchFamily="18" charset="0"/>
                <a:cs typeface="Times New Roman" pitchFamily="18" charset="0"/>
              </a:rPr>
              <a:t>3</a:t>
            </a:r>
            <a:r>
              <a:rPr lang="vi-VN" sz="3200" dirty="0" smtClean="0">
                <a:solidFill>
                  <a:srgbClr val="000099"/>
                </a:solidFill>
                <a:latin typeface="Times New Roman" pitchFamily="18" charset="0"/>
                <a:cs typeface="Times New Roman" pitchFamily="18" charset="0"/>
              </a:rPr>
              <a:t>. Vì sao </a:t>
            </a:r>
            <a:r>
              <a:rPr lang="en-US" sz="3200" dirty="0" err="1" smtClean="0">
                <a:solidFill>
                  <a:srgbClr val="000099"/>
                </a:solidFill>
                <a:latin typeface="Times New Roman" pitchFamily="18" charset="0"/>
                <a:cs typeface="Times New Roman" pitchFamily="18" charset="0"/>
              </a:rPr>
              <a:t>nói</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gian</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giữa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là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trung</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tâm</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của</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nhà</a:t>
            </a:r>
            <a:r>
              <a:rPr lang="en-US" sz="3200" dirty="0" smtClean="0">
                <a:solidFill>
                  <a:srgbClr val="000099"/>
                </a:solidFill>
                <a:latin typeface="Times New Roman" pitchFamily="18" charset="0"/>
                <a:cs typeface="Times New Roman" pitchFamily="18" charset="0"/>
              </a:rPr>
              <a:t> </a:t>
            </a:r>
            <a:r>
              <a:rPr lang="en-US" sz="3200" dirty="0" err="1" smtClean="0">
                <a:solidFill>
                  <a:srgbClr val="000099"/>
                </a:solidFill>
                <a:latin typeface="Times New Roman" pitchFamily="18" charset="0"/>
                <a:cs typeface="Times New Roman" pitchFamily="18" charset="0"/>
              </a:rPr>
              <a:t>rông</a:t>
            </a:r>
            <a:r>
              <a:rPr lang="vi-VN" sz="3200" dirty="0" smtClean="0">
                <a:solidFill>
                  <a:srgbClr val="000099"/>
                </a:solidFill>
                <a:latin typeface="Times New Roman" pitchFamily="18" charset="0"/>
                <a:cs typeface="Times New Roman" pitchFamily="18" charset="0"/>
              </a:rPr>
              <a:t>?</a:t>
            </a:r>
          </a:p>
          <a:p>
            <a:pPr marL="342900" indent="-342900">
              <a:spcBef>
                <a:spcPct val="20000"/>
              </a:spcBef>
              <a:defRPr/>
            </a:pPr>
            <a:r>
              <a:rPr lang="vi-VN" sz="3200" dirty="0" smtClean="0">
                <a:solidFill>
                  <a:srgbClr val="000099"/>
                </a:solidFill>
                <a:latin typeface="Times New Roman" pitchFamily="18" charset="0"/>
                <a:cs typeface="Times New Roman" pitchFamily="18" charset="0"/>
              </a:rPr>
              <a:t>	</a:t>
            </a:r>
          </a:p>
        </p:txBody>
      </p:sp>
    </p:spTree>
    <p:extLst>
      <p:ext uri="{BB962C8B-B14F-4D97-AF65-F5344CB8AC3E}">
        <p14:creationId xmlns:p14="http://schemas.microsoft.com/office/powerpoint/2010/main" val="306250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arn(inVertical)">
                                      <p:cBhvr>
                                        <p:cTn id="7" dur="500"/>
                                        <p:tgtEl>
                                          <p:spTgt spid="4">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barn(inVertical)">
                                      <p:cBhvr>
                                        <p:cTn id="10" dur="500"/>
                                        <p:tgtEl>
                                          <p:spTgt spid="4">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barn(inVertical)">
                                      <p:cBhvr>
                                        <p:cTn id="13" dur="500"/>
                                        <p:tgtEl>
                                          <p:spTgt spid="4">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barn(inVertical)">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109418" y="372940"/>
            <a:ext cx="11836398" cy="5905500"/>
          </a:xfrm>
        </p:spPr>
        <p:txBody>
          <a:bodyPr>
            <a:normAutofit/>
          </a:bodyPr>
          <a:lstStyle/>
          <a:p>
            <a:pPr algn="just" eaLnBrk="1" hangingPunct="1">
              <a:lnSpc>
                <a:spcPct val="90000"/>
              </a:lnSpc>
              <a:buFontTx/>
              <a:buNone/>
            </a:pPr>
            <a:r>
              <a:rPr lang="en-US" dirty="0" smtClean="0">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sinh</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đoạn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bài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tập</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đọc</a:t>
            </a:r>
            <a:r>
              <a:rPr lang="en-US" dirty="0" smtClean="0">
                <a:solidFill>
                  <a:srgbClr val="FF0000"/>
                </a:solidFill>
                <a:latin typeface="Times New Roman" pitchFamily="18" charset="0"/>
                <a:cs typeface="Times New Roman" pitchFamily="18" charset="0"/>
              </a:rPr>
              <a:t> “ </a:t>
            </a:r>
            <a:r>
              <a:rPr lang="en-US" dirty="0" err="1" smtClean="0">
                <a:solidFill>
                  <a:srgbClr val="FF0000"/>
                </a:solidFill>
                <a:latin typeface="Times New Roman" pitchFamily="18" charset="0"/>
                <a:cs typeface="Times New Roman" pitchFamily="18" charset="0"/>
              </a:rPr>
              <a:t>Mồ</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Côi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xử</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kiện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trang</a:t>
            </a:r>
            <a:r>
              <a:rPr lang="en-US" dirty="0" smtClean="0">
                <a:solidFill>
                  <a:srgbClr val="FF0000"/>
                </a:solidFill>
                <a:latin typeface="Times New Roman" pitchFamily="18" charset="0"/>
                <a:cs typeface="Times New Roman" pitchFamily="18" charset="0"/>
              </a:rPr>
              <a:t> </a:t>
            </a:r>
          </a:p>
          <a:p>
            <a:pPr algn="just" eaLnBrk="1" hangingPunct="1">
              <a:lnSpc>
                <a:spcPct val="90000"/>
              </a:lnSpc>
              <a:buFontTx/>
              <a:buNone/>
            </a:pPr>
            <a:r>
              <a:rPr lang="en-US" dirty="0" smtClean="0">
                <a:solidFill>
                  <a:srgbClr val="FF0000"/>
                </a:solidFill>
                <a:latin typeface="Times New Roman" pitchFamily="18" charset="0"/>
                <a:cs typeface="Times New Roman" pitchFamily="18" charset="0"/>
              </a:rPr>
              <a:t>139 -140. </a:t>
            </a:r>
            <a:r>
              <a:rPr lang="en-US" dirty="0" err="1" smtClean="0">
                <a:solidFill>
                  <a:srgbClr val="FF0000"/>
                </a:solidFill>
                <a:latin typeface="Times New Roman" pitchFamily="18" charset="0"/>
                <a:cs typeface="Times New Roman" pitchFamily="18" charset="0"/>
              </a:rPr>
              <a:t>Trả</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lời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một</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trong</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các</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sau</a:t>
            </a:r>
            <a:r>
              <a:rPr lang="en-US" dirty="0" smtClean="0">
                <a:solidFill>
                  <a:srgbClr val="FF0000"/>
                </a:solidFill>
                <a:latin typeface="Times New Roman" pitchFamily="18" charset="0"/>
                <a:cs typeface="Times New Roman" pitchFamily="18" charset="0"/>
              </a:rPr>
              <a:t>:</a:t>
            </a:r>
          </a:p>
          <a:p>
            <a:pPr algn="just" eaLnBrk="1" hangingPunct="1">
              <a:buFontTx/>
              <a:buNone/>
            </a:pPr>
            <a:r>
              <a:rPr lang="en-US" dirty="0" smtClean="0">
                <a:latin typeface="Times New Roman" pitchFamily="18" charset="0"/>
                <a:cs typeface="Times New Roman" pitchFamily="18" charset="0"/>
              </a:rPr>
              <a:t>	</a:t>
            </a:r>
            <a:r>
              <a:rPr lang="en-US" dirty="0" smtClean="0">
                <a:solidFill>
                  <a:srgbClr val="000099"/>
                </a:solidFill>
                <a:latin typeface="Times New Roman" pitchFamily="18" charset="0"/>
                <a:cs typeface="Times New Roman" pitchFamily="18" charset="0"/>
              </a:rPr>
              <a:t>1. </a:t>
            </a:r>
            <a:r>
              <a:rPr lang="en-US" dirty="0" err="1" smtClean="0">
                <a:solidFill>
                  <a:srgbClr val="000099"/>
                </a:solidFill>
                <a:latin typeface="Times New Roman" pitchFamily="18" charset="0"/>
                <a:cs typeface="Times New Roman" pitchFamily="18" charset="0"/>
              </a:rPr>
              <a:t>Chủ</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quán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kiện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về</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việc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gì</a:t>
            </a:r>
            <a:r>
              <a:rPr lang="en-US" dirty="0" smtClean="0">
                <a:solidFill>
                  <a:srgbClr val="000099"/>
                </a:solidFill>
                <a:latin typeface="Times New Roman" pitchFamily="18" charset="0"/>
                <a:cs typeface="Times New Roman" pitchFamily="18" charset="0"/>
              </a:rPr>
              <a:t> ? </a:t>
            </a:r>
          </a:p>
          <a:p>
            <a:pPr eaLnBrk="1" hangingPunct="1">
              <a:buFontTx/>
              <a:buNone/>
            </a:pP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Tìm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câu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nêu</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rõ</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lẽ</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của</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3. </a:t>
            </a:r>
            <a:r>
              <a:rPr lang="en-US" dirty="0" err="1" smtClean="0">
                <a:solidFill>
                  <a:srgbClr val="000099"/>
                </a:solidFill>
                <a:latin typeface="Times New Roman" pitchFamily="18" charset="0"/>
                <a:cs typeface="Times New Roman" pitchFamily="18" charset="0"/>
              </a:rPr>
              <a:t>Tại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sao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Mồ</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Côi</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bảo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nông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dân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xóc</a:t>
            </a:r>
            <a:r>
              <a:rPr lang="en-US" dirty="0" smtClean="0">
                <a:solidFill>
                  <a:srgbClr val="000099"/>
                </a:solidFill>
                <a:latin typeface="Times New Roman" pitchFamily="18" charset="0"/>
                <a:cs typeface="Times New Roman" pitchFamily="18" charset="0"/>
              </a:rPr>
              <a:t> 2 </a:t>
            </a:r>
            <a:r>
              <a:rPr lang="en-US" dirty="0" err="1" smtClean="0">
                <a:solidFill>
                  <a:srgbClr val="000099"/>
                </a:solidFill>
                <a:latin typeface="Times New Roman" pitchFamily="18" charset="0"/>
                <a:cs typeface="Times New Roman" pitchFamily="18" charset="0"/>
              </a:rPr>
              <a:t>đồng</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bạc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đủ</a:t>
            </a:r>
            <a:r>
              <a:rPr lang="en-US" dirty="0" smtClean="0">
                <a:solidFill>
                  <a:srgbClr val="000099"/>
                </a:solidFill>
                <a:latin typeface="Times New Roman" pitchFamily="18" charset="0"/>
                <a:cs typeface="Times New Roman" pitchFamily="18" charset="0"/>
              </a:rPr>
              <a:t> 10 </a:t>
            </a:r>
            <a:r>
              <a:rPr lang="en-US" dirty="0" err="1" smtClean="0">
                <a:solidFill>
                  <a:srgbClr val="000099"/>
                </a:solidFill>
                <a:latin typeface="Times New Roman" pitchFamily="18" charset="0"/>
                <a:cs typeface="Times New Roman" pitchFamily="18" charset="0"/>
              </a:rPr>
              <a:t>lần</a:t>
            </a:r>
            <a:r>
              <a:rPr lang="vi-VN" dirty="0" smtClean="0">
                <a:solidFill>
                  <a:srgbClr val="000099"/>
                </a:solidFill>
                <a:latin typeface="Times New Roman" pitchFamily="18" charset="0"/>
                <a:cs typeface="Times New Roman" pitchFamily="18" charset="0"/>
              </a:rPr>
              <a:t>?</a:t>
            </a:r>
          </a:p>
          <a:p>
            <a:pPr eaLnBrk="1" hangingPunct="1">
              <a:buFontTx/>
              <a:buNone/>
            </a:pPr>
            <a:r>
              <a:rPr lang="vi-VN" dirty="0" smtClean="0">
                <a:solidFill>
                  <a:srgbClr val="000099"/>
                </a:solidFill>
                <a:latin typeface="Times New Roman" pitchFamily="18" charset="0"/>
                <a:cs typeface="Times New Roman" pitchFamily="18" charset="0"/>
              </a:rPr>
              <a:t>	4. </a:t>
            </a:r>
            <a:r>
              <a:rPr lang="en-US" dirty="0" err="1" smtClean="0">
                <a:solidFill>
                  <a:srgbClr val="000099"/>
                </a:solidFill>
                <a:latin typeface="Times New Roman" pitchFamily="18" charset="0"/>
                <a:cs typeface="Times New Roman" pitchFamily="18" charset="0"/>
              </a:rPr>
              <a:t>Em</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hãy</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thử</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đặt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một</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tên</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khác</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cho</a:t>
            </a:r>
            <a:r>
              <a:rPr lang="en-US" dirty="0" smtClean="0">
                <a:solidFill>
                  <a:srgbClr val="000099"/>
                </a:solidFill>
                <a:latin typeface="Times New Roman" pitchFamily="18" charset="0"/>
                <a:cs typeface="Times New Roman" pitchFamily="18" charset="0"/>
              </a:rPr>
              <a:t> </a:t>
            </a:r>
            <a:r>
              <a:rPr lang="en-US" dirty="0" err="1" smtClean="0">
                <a:solidFill>
                  <a:srgbClr val="000099"/>
                </a:solidFill>
                <a:latin typeface="Times New Roman" pitchFamily="18" charset="0"/>
                <a:cs typeface="Times New Roman" pitchFamily="18" charset="0"/>
              </a:rPr>
              <a:t>truyện</a:t>
            </a:r>
            <a:r>
              <a:rPr lang="en-US" dirty="0" smtClean="0">
                <a:solidFill>
                  <a:srgbClr val="000099"/>
                </a:solidFill>
                <a:latin typeface="Times New Roman" pitchFamily="18" charset="0"/>
                <a:cs typeface="Times New Roman" pitchFamily="18" charset="0"/>
              </a:rPr>
              <a:t>.</a:t>
            </a:r>
            <a:endParaRPr lang="vi-VN" dirty="0" smtClean="0">
              <a:solidFill>
                <a:srgbClr val="000099"/>
              </a:solidFill>
              <a:latin typeface="Times New Roman" pitchFamily="18" charset="0"/>
              <a:cs typeface="Times New Roman" pitchFamily="18" charset="0"/>
            </a:endParaRPr>
          </a:p>
          <a:p>
            <a:pPr eaLnBrk="1" hangingPunct="1">
              <a:buFontTx/>
              <a:buNone/>
            </a:pPr>
            <a:r>
              <a:rPr lang="vi-VN" sz="3600" dirty="0" smtClean="0">
                <a:solidFill>
                  <a:srgbClr val="000099"/>
                </a:solidFill>
              </a:rPr>
              <a:t>	</a:t>
            </a:r>
          </a:p>
        </p:txBody>
      </p:sp>
    </p:spTree>
    <p:extLst>
      <p:ext uri="{BB962C8B-B14F-4D97-AF65-F5344CB8AC3E}">
        <p14:creationId xmlns:p14="http://schemas.microsoft.com/office/powerpoint/2010/main" val="41461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circle(in)">
                                      <p:cBhvr>
                                        <p:cTn id="7" dur="2000"/>
                                        <p:tgtEl>
                                          <p:spTgt spid="4">
                                            <p:txEl>
                                              <p:pRg st="2" end="2"/>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circle(in)">
                                      <p:cBhvr>
                                        <p:cTn id="10" dur="2000"/>
                                        <p:tgtEl>
                                          <p:spTgt spid="4">
                                            <p:txEl>
                                              <p:pRg st="3" end="3"/>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circle(in)">
                                      <p:cBhvr>
                                        <p:cTn id="13" dur="2000"/>
                                        <p:tgtEl>
                                          <p:spTgt spid="4">
                                            <p:txEl>
                                              <p:pRg st="4" end="4"/>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circle(in)">
                                      <p:cBhvr>
                                        <p:cTn id="16" dur="20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173828" y="531114"/>
            <a:ext cx="7767712" cy="646331"/>
          </a:xfrm>
          <a:prstGeom prst="rect">
            <a:avLst/>
          </a:prstGeom>
          <a:noFill/>
        </p:spPr>
        <p:txBody>
          <a:bodyPr wrap="square" lIns="91440" tIns="45720" rIns="91440" bIns="45720">
            <a:spAutoFit/>
          </a:bodyPr>
          <a:lstStyle/>
          <a:p>
            <a:pPr algn="ctr"/>
            <a:r>
              <a:rPr lang="en-US" sz="3600" b="1" dirty="0" err="1" smtClean="0">
                <a:ln w="0"/>
                <a:solidFill>
                  <a:srgbClr val="FF0000"/>
                </a:solidFill>
                <a:latin typeface="Times New Roman" pitchFamily="18" charset="0"/>
                <a:cs typeface="Times New Roman" pitchFamily="18" charset="0"/>
              </a:rPr>
              <a:t>Tiếng</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việt</a:t>
            </a:r>
            <a:endParaRPr lang="vi-VN" sz="3600" b="1" dirty="0">
              <a:ln w="0"/>
              <a:solidFill>
                <a:srgbClr val="FF0000"/>
              </a:solidFill>
              <a:latin typeface="Times New Roman" pitchFamily="18" charset="0"/>
              <a:cs typeface="Times New Roman" pitchFamily="18" charset="0"/>
            </a:endParaRPr>
          </a:p>
        </p:txBody>
      </p:sp>
      <p:sp>
        <p:nvSpPr>
          <p:cNvPr id="6" name="Rectangle 5"/>
          <p:cNvSpPr/>
          <p:nvPr/>
        </p:nvSpPr>
        <p:spPr>
          <a:xfrm>
            <a:off x="1633509" y="2705820"/>
            <a:ext cx="9534584" cy="1569660"/>
          </a:xfrm>
          <a:prstGeom prst="rect">
            <a:avLst/>
          </a:prstGeom>
          <a:noFill/>
        </p:spPr>
        <p:txBody>
          <a:bodyPr wrap="square" lIns="91440" tIns="45720" rIns="91440" bIns="45720">
            <a:spAutoFit/>
          </a:bodyPr>
          <a:lstStyle/>
          <a:p>
            <a:r>
              <a:rPr lang="en-US" sz="3200" b="1" dirty="0" err="1" smtClean="0">
                <a:ln w="0"/>
                <a:solidFill>
                  <a:srgbClr val="00B050"/>
                </a:solidFill>
                <a:latin typeface="Times New Roman"/>
              </a:rPr>
              <a:t>Bài</a:t>
            </a:r>
            <a:r>
              <a:rPr lang="en-US" sz="3200" b="1" dirty="0" smtClean="0">
                <a:ln w="0"/>
                <a:solidFill>
                  <a:srgbClr val="00B050"/>
                </a:solidFill>
                <a:latin typeface="Times New Roman"/>
              </a:rPr>
              <a:t> 2(</a:t>
            </a:r>
            <a:r>
              <a:rPr lang="en-US" sz="3200" b="1" dirty="0" err="1" smtClean="0">
                <a:ln w="0"/>
                <a:solidFill>
                  <a:srgbClr val="00B050"/>
                </a:solidFill>
                <a:latin typeface="Times New Roman"/>
              </a:rPr>
              <a:t>trang</a:t>
            </a:r>
            <a:r>
              <a:rPr lang="en-US" sz="3200" b="1" dirty="0" smtClean="0">
                <a:ln w="0"/>
                <a:solidFill>
                  <a:srgbClr val="00B050"/>
                </a:solidFill>
                <a:latin typeface="Times New Roman"/>
              </a:rPr>
              <a:t> 150).</a:t>
            </a:r>
            <a:r>
              <a:rPr lang="en-US" sz="3200" b="1" dirty="0" err="1" smtClean="0">
                <a:ln w="0"/>
                <a:solidFill>
                  <a:srgbClr val="00B050"/>
                </a:solidFill>
                <a:latin typeface="Times New Roman"/>
              </a:rPr>
              <a:t>Hãy</a:t>
            </a:r>
            <a:r>
              <a:rPr lang="en-US" sz="3200" b="1" dirty="0" smtClean="0">
                <a:ln w="0"/>
                <a:solidFill>
                  <a:srgbClr val="00B050"/>
                </a:solidFill>
                <a:latin typeface="Times New Roman"/>
              </a:rPr>
              <a:t> </a:t>
            </a:r>
            <a:r>
              <a:rPr lang="en-US" sz="3200" b="1" dirty="0" err="1" smtClean="0">
                <a:ln w="0"/>
                <a:solidFill>
                  <a:srgbClr val="00B050"/>
                </a:solidFill>
                <a:latin typeface="Times New Roman"/>
              </a:rPr>
              <a:t>viết</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thư</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thăm</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thân</a:t>
            </a:r>
            <a:r>
              <a:rPr lang="en-US" sz="3200" b="1" dirty="0" smtClean="0">
                <a:ln w="0"/>
                <a:solidFill>
                  <a:srgbClr val="00B050"/>
                </a:solidFill>
                <a:latin typeface="Times New Roman"/>
              </a:rPr>
              <a:t> </a:t>
            </a:r>
            <a:r>
              <a:rPr lang="en-US" sz="3200" b="1" dirty="0" err="1" smtClean="0">
                <a:ln w="0"/>
                <a:solidFill>
                  <a:srgbClr val="00B050"/>
                </a:solidFill>
                <a:latin typeface="Times New Roman"/>
              </a:rPr>
              <a:t>hoặc</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mà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em</a:t>
            </a:r>
            <a:r>
              <a:rPr lang="en-US" sz="3200" b="1" dirty="0" smtClean="0">
                <a:ln w="0"/>
                <a:solidFill>
                  <a:srgbClr val="00B050"/>
                </a:solidFill>
                <a:latin typeface="Times New Roman"/>
              </a:rPr>
              <a:t> </a:t>
            </a:r>
            <a:r>
              <a:rPr lang="en-US" sz="3200" b="1" dirty="0" err="1" smtClean="0">
                <a:ln w="0"/>
                <a:solidFill>
                  <a:srgbClr val="00B050"/>
                </a:solidFill>
                <a:latin typeface="Times New Roman"/>
              </a:rPr>
              <a:t>quý</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mến</a:t>
            </a:r>
            <a:r>
              <a:rPr lang="en-US" sz="3200" b="1" dirty="0" smtClean="0">
                <a:ln w="0"/>
                <a:solidFill>
                  <a:srgbClr val="00B050"/>
                </a:solidFill>
                <a:latin typeface="Times New Roman"/>
              </a:rPr>
              <a:t> ( </a:t>
            </a:r>
            <a:r>
              <a:rPr lang="en-US" sz="3200" b="1" dirty="0" err="1" smtClean="0">
                <a:ln w="0"/>
                <a:solidFill>
                  <a:srgbClr val="00B050"/>
                </a:solidFill>
                <a:latin typeface="Times New Roman"/>
              </a:rPr>
              <a:t>ông</a:t>
            </a:r>
            <a:r>
              <a:rPr lang="en-US" sz="3200" b="1" dirty="0" smtClean="0">
                <a:ln w="0"/>
                <a:solidFill>
                  <a:srgbClr val="00B050"/>
                </a:solidFill>
                <a:latin typeface="Times New Roman"/>
              </a:rPr>
              <a:t>, </a:t>
            </a:r>
            <a:r>
              <a:rPr lang="en-US" sz="3200" b="1" dirty="0" err="1" smtClean="0">
                <a:ln w="0"/>
                <a:solidFill>
                  <a:srgbClr val="00B050"/>
                </a:solidFill>
                <a:latin typeface="Times New Roman"/>
              </a:rPr>
              <a:t>bà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 </a:t>
            </a:r>
            <a:r>
              <a:rPr lang="en-US" sz="3200" b="1" dirty="0" err="1" smtClean="0">
                <a:ln w="0"/>
                <a:solidFill>
                  <a:srgbClr val="00B050"/>
                </a:solidFill>
                <a:latin typeface="Times New Roman"/>
              </a:rPr>
              <a:t>bác</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a:t>
            </a:r>
            <a:r>
              <a:rPr lang="en-US" sz="3200" b="1" dirty="0" err="1" smtClean="0">
                <a:ln w="0"/>
                <a:solidFill>
                  <a:srgbClr val="00B050"/>
                </a:solidFill>
                <a:latin typeface="Times New Roman"/>
              </a:rPr>
              <a:t>giáo</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 </a:t>
            </a:r>
            <a:r>
              <a:rPr lang="en-US" sz="3200" b="1" dirty="0" err="1" smtClean="0">
                <a:ln w="0"/>
                <a:solidFill>
                  <a:srgbClr val="00B050"/>
                </a:solidFill>
                <a:latin typeface="Times New Roman"/>
              </a:rPr>
              <a:t>bạn</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a:t>
            </a:r>
            <a:endParaRPr lang="en-US" sz="3200" b="1" dirty="0">
              <a:ln w="0"/>
              <a:solidFill>
                <a:srgbClr val="00B050"/>
              </a:solidFill>
              <a:latin typeface="Calibri Light"/>
            </a:endParaRPr>
          </a:p>
        </p:txBody>
      </p:sp>
      <p:sp>
        <p:nvSpPr>
          <p:cNvPr id="4" name="AutoShape 30"/>
          <p:cNvSpPr>
            <a:spLocks noChangeArrowheads="1"/>
          </p:cNvSpPr>
          <p:nvPr/>
        </p:nvSpPr>
        <p:spPr bwMode="auto">
          <a:xfrm>
            <a:off x="661042" y="2385750"/>
            <a:ext cx="11423560" cy="2209800"/>
          </a:xfrm>
          <a:prstGeom prst="horizontalScroll">
            <a:avLst>
              <a:gd name="adj" fmla="val 12500"/>
            </a:avLst>
          </a:prstGeom>
          <a:gradFill rotWithShape="1">
            <a:gsLst>
              <a:gs pos="0">
                <a:srgbClr val="FFFFFF">
                  <a:alpha val="22000"/>
                </a:srgbClr>
              </a:gs>
              <a:gs pos="100000">
                <a:srgbClr val="FF00FF">
                  <a:alpha val="41000"/>
                </a:srgbClr>
              </a:gs>
            </a:gsLst>
            <a:lin ang="18900000" scaled="1"/>
          </a:gradFill>
          <a:ln w="9525">
            <a:solidFill>
              <a:srgbClr val="FF3300"/>
            </a:solidFill>
            <a:prstDash val="lg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4000" b="1" kern="0" dirty="0">
              <a:solidFill>
                <a:srgbClr val="0000FF"/>
              </a:solidFill>
              <a:latin typeface="Times New Roman" pitchFamily="18" charset="0"/>
            </a:endParaRPr>
          </a:p>
        </p:txBody>
      </p:sp>
      <p:sp>
        <p:nvSpPr>
          <p:cNvPr id="10" name="Line 14"/>
          <p:cNvSpPr>
            <a:spLocks noChangeShapeType="1"/>
          </p:cNvSpPr>
          <p:nvPr/>
        </p:nvSpPr>
        <p:spPr bwMode="auto">
          <a:xfrm>
            <a:off x="5458164" y="3257331"/>
            <a:ext cx="496081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3" name="Line 14"/>
          <p:cNvSpPr>
            <a:spLocks noChangeShapeType="1"/>
          </p:cNvSpPr>
          <p:nvPr/>
        </p:nvSpPr>
        <p:spPr bwMode="auto">
          <a:xfrm>
            <a:off x="2772238" y="3740240"/>
            <a:ext cx="13403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4" name="Line 14"/>
          <p:cNvSpPr>
            <a:spLocks noChangeShapeType="1"/>
          </p:cNvSpPr>
          <p:nvPr/>
        </p:nvSpPr>
        <p:spPr bwMode="auto">
          <a:xfrm flipV="1">
            <a:off x="5391255" y="3740239"/>
            <a:ext cx="1963134" cy="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2" name="TextBox 1"/>
          <p:cNvSpPr txBox="1"/>
          <p:nvPr/>
        </p:nvSpPr>
        <p:spPr>
          <a:xfrm>
            <a:off x="3381665" y="116572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051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3337810"/>
  <p:tag name="VIOLETTITLE" val="Tuần 18. Ôn tập Cuối Học kì I"/>
  <p:tag name="VIOLETLESSON" val="50"/>
  <p:tag name="VIOLETCATID" val="2202"/>
  <p:tag name="VIOLETSUBJECT" val="Tập đọc 3"/>
  <p:tag name="VIOLETAUTHORID" val="4737503"/>
  <p:tag name="VIOLETAUTHORNAME" val="Lê Thị Mai"/>
  <p:tag name="VIOLETAUTHORAVATAR" val="no_avatarf.jpg"/>
  <p:tag name="VIOLETAUTHORADDRESS" val="Trường TH Púng Luông - Yên Bái"/>
  <p:tag name="VIOLETDATE" val="2021-12-30 21:30:59"/>
  <p:tag name="VIOLETHIT" val="134"/>
  <p:tag name="VIOLETLIKE" val="0"/>
  <p:tag name="INKNOELEADERBOARD" val="5273254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590</TotalTime>
  <Words>747</Words>
  <Application>Microsoft Office PowerPoint</Application>
  <PresentationFormat>Widescreen</PresentationFormat>
  <Paragraphs>109</Paragraphs>
  <Slides>18</Slides>
  <Notes>0</Notes>
  <HiddenSlides>0</HiddenSlides>
  <MMClips>0</MMClips>
  <ScaleCrop>false</ScaleCrop>
  <HeadingPairs>
    <vt:vector size="6" baseType="variant">
      <vt:variant>
        <vt:lpstr>Fonts Used</vt:lpstr>
      </vt:variant>
      <vt:variant>
        <vt:i4>11</vt:i4>
      </vt:variant>
      <vt:variant>
        <vt:lpstr>Theme</vt:lpstr>
      </vt:variant>
      <vt:variant>
        <vt:i4>9</vt:i4>
      </vt:variant>
      <vt:variant>
        <vt:lpstr>Slide Titles</vt:lpstr>
      </vt:variant>
      <vt:variant>
        <vt:i4>18</vt:i4>
      </vt:variant>
    </vt:vector>
  </HeadingPairs>
  <TitlesOfParts>
    <vt:vector size="38" baseType="lpstr">
      <vt:lpstr>.Vn3DH</vt:lpstr>
      <vt:lpstr>.VnBlack</vt:lpstr>
      <vt:lpstr>Arial</vt:lpstr>
      <vt:lpstr>Calibri</vt:lpstr>
      <vt:lpstr>Calibri Light</vt:lpstr>
      <vt:lpstr>HP001 4 hàng</vt:lpstr>
      <vt:lpstr>HP001 5 hàng</vt:lpstr>
      <vt:lpstr>Times New Roman</vt:lpstr>
      <vt:lpstr>VNI-Times</vt:lpstr>
      <vt:lpstr>Wingdings</vt:lpstr>
      <vt:lpstr>等线</vt:lpstr>
      <vt:lpstr>Office Theme</vt:lpstr>
      <vt:lpstr>Default Design</vt:lpstr>
      <vt:lpstr>7_Office Theme</vt:lpstr>
      <vt:lpstr>1_Office Theme</vt:lpstr>
      <vt:lpstr>3_Office Theme</vt:lpstr>
      <vt:lpstr>4_Office Theme</vt:lpstr>
      <vt:lpstr>5_Office Theme</vt:lpstr>
      <vt:lpstr>6_Office Theme</vt:lpstr>
      <vt:lpstr>8_Office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65</cp:revision>
  <dcterms:created xsi:type="dcterms:W3CDTF">2021-11-09T08:44:47Z</dcterms:created>
  <dcterms:modified xsi:type="dcterms:W3CDTF">2022-01-02T16:13:08Z</dcterms:modified>
</cp:coreProperties>
</file>