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1" r:id="rId2"/>
    <p:sldId id="259" r:id="rId3"/>
    <p:sldId id="264" r:id="rId4"/>
    <p:sldId id="265" r:id="rId5"/>
    <p:sldId id="269" r:id="rId6"/>
    <p:sldId id="270" r:id="rId7"/>
    <p:sldId id="271" r:id="rId8"/>
    <p:sldId id="309" r:id="rId9"/>
    <p:sldId id="310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1FD4-E6C8-4400-A9A8-A2274F4F37C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E2A9B-B27E-4AFC-99F7-7F64319F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幻灯片图像占位符 1">
            <a:extLst>
              <a:ext uri="{FF2B5EF4-FFF2-40B4-BE49-F238E27FC236}">
                <a16:creationId xmlns:a16="http://schemas.microsoft.com/office/drawing/2014/main" xmlns="" id="{93ABD339-3284-4E5A-AD76-81DF94CD2F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30723" name="备注占位符 2">
            <a:extLst>
              <a:ext uri="{FF2B5EF4-FFF2-40B4-BE49-F238E27FC236}">
                <a16:creationId xmlns:a16="http://schemas.microsoft.com/office/drawing/2014/main" xmlns="" id="{98F5F457-287C-4B65-93E7-91CAB26B6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30724" name="灯片编号占位符 3">
            <a:extLst>
              <a:ext uri="{FF2B5EF4-FFF2-40B4-BE49-F238E27FC236}">
                <a16:creationId xmlns:a16="http://schemas.microsoft.com/office/drawing/2014/main" xmlns="" id="{4E4E7AED-2230-4303-9213-0CF02C5ADD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641F89-141A-4DB7-8E64-E4834489C33F}" type="slidenum">
              <a:rPr lang="zh-CN" altLang="en-US">
                <a:cs typeface="Arial" panose="020B0604020202020204" pitchFamily="34" charset="0"/>
              </a:rPr>
              <a:pPr/>
              <a:t>1</a:t>
            </a:fld>
            <a:endParaRPr lang="zh-CN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8221652A-7BFB-40E6-B318-89AC204336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145413"/>
      </p:ext>
    </p:extLst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图片 7">
            <a:extLst>
              <a:ext uri="{FF2B5EF4-FFF2-40B4-BE49-F238E27FC236}">
                <a16:creationId xmlns:a16="http://schemas.microsoft.com/office/drawing/2014/main" xmlns="" id="{A6874261-E51B-4241-97DC-A4BE914A31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953000"/>
            <a:ext cx="966788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图片 8">
            <a:extLst>
              <a:ext uri="{FF2B5EF4-FFF2-40B4-BE49-F238E27FC236}">
                <a16:creationId xmlns:a16="http://schemas.microsoft.com/office/drawing/2014/main" xmlns="" id="{5463F05B-EF70-47FF-AAA5-8422D29AD0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58296">
            <a:off x="2078038" y="5197475"/>
            <a:ext cx="11398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图片 35" descr="图片包含 镜子, 汽车, 室内, 反射&#10;&#10;已生成高可信度的说明">
            <a:extLst>
              <a:ext uri="{FF2B5EF4-FFF2-40B4-BE49-F238E27FC236}">
                <a16:creationId xmlns:a16="http://schemas.microsoft.com/office/drawing/2014/main" xmlns="" id="{DB2890C1-EC50-49FF-8697-87AC4BE983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81" y="527954"/>
            <a:ext cx="7832037" cy="517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Box 2">
            <a:extLst>
              <a:ext uri="{FF2B5EF4-FFF2-40B4-BE49-F238E27FC236}">
                <a16:creationId xmlns:a16="http://schemas.microsoft.com/office/drawing/2014/main" xmlns="" id="{DC1FEDED-01D5-4B00-8657-55BF9874D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816" y="266344"/>
            <a:ext cx="56003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2800" b="1" smtClean="0">
                <a:solidFill>
                  <a:srgbClr val="404040"/>
                </a:solidFill>
                <a:latin typeface="Comic Sans MS" panose="030F0702030302020204" pitchFamily="66" charset="0"/>
                <a:ea typeface="Microsoft YaHei" panose="020B0503020204020204" pitchFamily="34" charset="-122"/>
                <a:cs typeface="Arial" panose="020B0604020202020204" pitchFamily="34" charset="0"/>
              </a:rPr>
              <a:t>TRƯỜNG TIỂU HỌC ÁI MỘ A</a:t>
            </a:r>
            <a:endParaRPr lang="en-US" altLang="en-US" sz="2800" b="1" dirty="0">
              <a:solidFill>
                <a:srgbClr val="404040"/>
              </a:solidFill>
              <a:latin typeface="Comic Sans MS" panose="030F0702030302020204" pitchFamily="66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29704" name="Picture 6" descr="E:\QUYNH\anh tai ve poiwer oint\chim 6.jpg">
            <a:extLst>
              <a:ext uri="{FF2B5EF4-FFF2-40B4-BE49-F238E27FC236}">
                <a16:creationId xmlns:a16="http://schemas.microsoft.com/office/drawing/2014/main" xmlns="" id="{3B8454E1-3A1C-4A7F-ACAD-FB59C6495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194" y="2981266"/>
            <a:ext cx="7842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52785" y="2238416"/>
            <a:ext cx="60384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Bài giảng trực tuyến lớp 3 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Tuần 18</a:t>
            </a:r>
          </a:p>
          <a:p>
            <a:pPr algn="ctr"/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  Ôn tập học kì I ( tiết 1 + 2 )</a:t>
            </a:r>
            <a:endParaRPr lang="en-US" sz="3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17216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229600" cy="6858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1507" name="Picture 12" descr="MISSYO~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1" name="WordArt 13"/>
          <p:cNvSpPr>
            <a:spLocks noChangeArrowheads="1" noChangeShapeType="1" noTextEdit="1"/>
          </p:cNvSpPr>
          <p:nvPr/>
        </p:nvSpPr>
        <p:spPr bwMode="auto">
          <a:xfrm rot="344052">
            <a:off x="914399" y="3560164"/>
            <a:ext cx="7315200" cy="2270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63502" name="Picture 14" descr="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1962150" cy="169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16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19 -0.06621 C 0.08385 -0.0669 0.14253 -0.08033 0.1625 -0.08612 C 0.29097 -0.12269 0.41354 -0.21806 0.4033 -0.275 C 0.40903 -0.24653 0.47917 -0.23681 0.54114 -0.25394 C 0.60746 -0.27292 0.66406 -0.31945 0.6592 -0.34815 C 0.66285 -0.33403 0.69792 -0.32894 0.73142 -0.33866 C 0.76354 -0.34792 0.79427 -0.37153 0.79097 -0.38565 C 0.79305 -0.37894 0.81076 -0.37639 0.82708 -0.38102 C 0.84201 -0.38588 0.85989 -0.39862 0.85694 -0.40533 C 0.85903 -0.40163 0.86771 -0.40024 0.87552 -0.40232 C 0.87969 -0.40348 0.89132 -0.41065 0.89097 -0.41459 C 0.89132 -0.4125 0.8967 -0.4125 0.89982 -0.41343 C 0.90104 -0.41297 0.90798 -0.4176 0.90816 -0.41968 C 0.90833 -0.41899 0.90798 -0.4176 0.91198 -0.41899 C 0.91267 -0.41945 0.91649 -0.42107 0.91528 -0.42176 C 0.91649 -0.42153 0.91528 -0.42061 0.91667 -0.42061 C 0.92083 -0.422 0.92066 -0.42223 0.92031 -0.42269 C 0.92535 -0.42408 0.92535 -0.42385 0.92552 -0.42338 C 0.92951 -0.42454 0.92847 -0.42385 0.92882 -0.42524 " pathEditMode="relative" rAng="10072746" ptsTypes="fffffffffffffffffff">
                                      <p:cBhvr>
                                        <p:cTn id="6" dur="5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60" y="-176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67 -0.03449 L 1.00833 -0.4900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83" y="-2277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1" grpId="0" animBg="1"/>
      <p:bldP spid="6350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04800" y="-228600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" action="ppaction://noaction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Oval 4">
            <a:hlinkClick r:id="" action="ppaction://noaction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1" name="Oval 9">
            <a:hlinkClick r:id="" action="ppaction://noaction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4" name="Oval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21" name="Oval 2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Oval 2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3" name="Oval 4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6" name="Oval 49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9" name="Oval 53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2" name="Oval 41">
            <a:hlinkClick r:id="" action="ppaction://noaction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6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5" name="Oval 13">
            <a:hlinkClick r:id="" action="ppaction://noaction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vi-VN" sz="72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vi-VN" sz="4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vi-VN" sz="6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vi-VN" sz="7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vi-VN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vi-VN" sz="7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-76200" y="-152400"/>
            <a:ext cx="3407562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84 -85.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89154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94-95.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3.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20782" y="914400"/>
            <a:ext cx="9144000" cy="46482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2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619125"/>
            <a:ext cx="8821738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97-98.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7620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:…………..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33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                    20 – 11.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– 11 – 2021.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3C.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254</Words>
  <Application>Microsoft Office PowerPoint</Application>
  <PresentationFormat>On-screen Show (4:3)</PresentationFormat>
  <Paragraphs>70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BKV</cp:lastModifiedBy>
  <cp:revision>70</cp:revision>
  <dcterms:created xsi:type="dcterms:W3CDTF">2012-11-26T07:18:10Z</dcterms:created>
  <dcterms:modified xsi:type="dcterms:W3CDTF">2022-01-06T14:58:43Z</dcterms:modified>
</cp:coreProperties>
</file>