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11" r:id="rId2"/>
    <p:sldId id="312" r:id="rId3"/>
    <p:sldId id="259" r:id="rId4"/>
    <p:sldId id="264" r:id="rId5"/>
    <p:sldId id="265" r:id="rId6"/>
    <p:sldId id="269" r:id="rId7"/>
    <p:sldId id="270" r:id="rId8"/>
    <p:sldId id="271" r:id="rId9"/>
    <p:sldId id="309" r:id="rId10"/>
    <p:sldId id="310" r:id="rId11"/>
    <p:sldId id="30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71FD4-E6C8-4400-A9A8-A2274F4F37C3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E2A9B-B27E-4AFC-99F7-7F64319F4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05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slide" Target="slide8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085850"/>
            <a:ext cx="5829300" cy="430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1885950" y="1200150"/>
            <a:ext cx="6115050" cy="410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giảng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trực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tuyến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Lớp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Môn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TIẾNG VIỆT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18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ÔN TẬP CUỐI KÌ I (TIẾT 3)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27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Giáo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viên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Nguyễn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Thị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Thúy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1392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76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7325808"/>
      </p:ext>
    </p:extLst>
  </p:cSld>
  <p:clrMapOvr>
    <a:masterClrMapping/>
  </p:clrMapOvr>
  <p:transition spd="slow" advTm="135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76200" y="0"/>
            <a:ext cx="8821738" cy="66294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20 – 11.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 MỜI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iệu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3C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                     20 – 11.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8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 – 11 – 2021.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3C.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just" eaLnBrk="1" hangingPunct="1">
              <a:buFontTx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1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229600" cy="68580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1507" name="Picture 12" descr="MISSYO~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501" name="WordArt 13"/>
          <p:cNvSpPr>
            <a:spLocks noChangeArrowheads="1" noChangeShapeType="1" noTextEdit="1"/>
          </p:cNvSpPr>
          <p:nvPr/>
        </p:nvSpPr>
        <p:spPr bwMode="auto">
          <a:xfrm rot="344052">
            <a:off x="914399" y="3560164"/>
            <a:ext cx="7315200" cy="22701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pic>
        <p:nvPicPr>
          <p:cNvPr id="63502" name="Picture 14" descr="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19400"/>
            <a:ext cx="1962150" cy="169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516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719 -0.06621 C 0.08385 -0.0669 0.14253 -0.08033 0.1625 -0.08612 C 0.29097 -0.12269 0.41354 -0.21806 0.4033 -0.275 C 0.40903 -0.24653 0.47917 -0.23681 0.54114 -0.25394 C 0.60746 -0.27292 0.66406 -0.31945 0.6592 -0.34815 C 0.66285 -0.33403 0.69792 -0.32894 0.73142 -0.33866 C 0.76354 -0.34792 0.79427 -0.37153 0.79097 -0.38565 C 0.79305 -0.37894 0.81076 -0.37639 0.82708 -0.38102 C 0.84201 -0.38588 0.85989 -0.39862 0.85694 -0.40533 C 0.85903 -0.40163 0.86771 -0.40024 0.87552 -0.40232 C 0.87969 -0.40348 0.89132 -0.41065 0.89097 -0.41459 C 0.89132 -0.4125 0.8967 -0.4125 0.89982 -0.41343 C 0.90104 -0.41297 0.90798 -0.4176 0.90816 -0.41968 C 0.90833 -0.41899 0.90798 -0.4176 0.91198 -0.41899 C 0.91267 -0.41945 0.91649 -0.42107 0.91528 -0.42176 C 0.91649 -0.42153 0.91528 -0.42061 0.91667 -0.42061 C 0.92083 -0.422 0.92066 -0.42223 0.92031 -0.42269 C 0.92535 -0.42408 0.92535 -0.42385 0.92552 -0.42338 C 0.92951 -0.42454 0.92847 -0.42385 0.92882 -0.42524 " pathEditMode="relative" rAng="10072746" ptsTypes="fffffffffffffffffff">
                                      <p:cBhvr>
                                        <p:cTn id="6" dur="50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160" y="-176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667 -0.03449 L 1.00833 -0.49005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83" y="-2277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1" grpId="0" animBg="1"/>
      <p:bldP spid="6350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/>
          <p:cNvSpPr/>
          <p:nvPr/>
        </p:nvSpPr>
        <p:spPr>
          <a:xfrm>
            <a:off x="1143000" y="1525588"/>
            <a:ext cx="6858000" cy="3857625"/>
          </a:xfrm>
          <a:prstGeom prst="rect">
            <a:avLst/>
          </a:prstGeom>
          <a:solidFill>
            <a:srgbClr val="FEF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85727">
              <a:defRPr/>
            </a:pPr>
            <a:endParaRPr lang="zh-CN" altLang="en-US" sz="761" dirty="0">
              <a:solidFill>
                <a:prstClr val="white"/>
              </a:solidFill>
              <a:latin typeface="HP001 4 hàng" pitchFamily="34" charset="0"/>
              <a:cs typeface="+mn-ea"/>
              <a:sym typeface="+mn-lt"/>
            </a:endParaRPr>
          </a:p>
        </p:txBody>
      </p:sp>
      <p:sp>
        <p:nvSpPr>
          <p:cNvPr id="5" name="文本框 1"/>
          <p:cNvSpPr txBox="1"/>
          <p:nvPr/>
        </p:nvSpPr>
        <p:spPr>
          <a:xfrm>
            <a:off x="2963863" y="1716088"/>
            <a:ext cx="3386137" cy="371475"/>
          </a:xfrm>
          <a:prstGeom prst="roundRect">
            <a:avLst/>
          </a:prstGeom>
          <a:solidFill>
            <a:srgbClr val="257A14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zh-CN" sz="15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YÊU CẦU THAM GIA TIẾT HỌC</a:t>
            </a:r>
            <a:endParaRPr lang="zh-CN" altLang="en-US" sz="1500" b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22532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475" y="2174875"/>
            <a:ext cx="776288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675" y="2141538"/>
            <a:ext cx="652463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100" y="2208213"/>
            <a:ext cx="8366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138" y="2189163"/>
            <a:ext cx="681037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: Rounded Corners 27"/>
          <p:cNvSpPr/>
          <p:nvPr/>
        </p:nvSpPr>
        <p:spPr>
          <a:xfrm>
            <a:off x="2513013" y="3062288"/>
            <a:ext cx="930275" cy="8128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BA93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zh-CN" sz="1100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Chuẩn bị đầy đủ sách vở, đồ dùng</a:t>
            </a:r>
            <a:endParaRPr lang="zh-CN" altLang="en-US" sz="1100" b="1">
              <a:solidFill>
                <a:srgbClr val="000000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1" name="Rectangle: Rounded Corners 28"/>
          <p:cNvSpPr/>
          <p:nvPr/>
        </p:nvSpPr>
        <p:spPr>
          <a:xfrm>
            <a:off x="3644900" y="3079750"/>
            <a:ext cx="1011238" cy="82391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65DB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zh-CN" sz="1100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Tắt mic</a:t>
            </a:r>
            <a:r>
              <a:rPr lang="vi-VN" altLang="zh-CN" sz="1100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, </a:t>
            </a:r>
          </a:p>
          <a:p>
            <a:pPr algn="ctr">
              <a:lnSpc>
                <a:spcPct val="120000"/>
              </a:lnSpc>
            </a:pPr>
            <a:r>
              <a:rPr lang="vi-VN" altLang="zh-CN" sz="1100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mở camera.</a:t>
            </a:r>
            <a:r>
              <a:rPr lang="en-US" altLang="zh-CN" sz="1100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 Tập trung lắng nghe</a:t>
            </a:r>
            <a:endParaRPr lang="zh-CN" altLang="en-US" sz="1100" b="1">
              <a:solidFill>
                <a:srgbClr val="000000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2" name="Rectangle: Rounded Corners 29"/>
          <p:cNvSpPr/>
          <p:nvPr/>
        </p:nvSpPr>
        <p:spPr>
          <a:xfrm>
            <a:off x="4832350" y="3079750"/>
            <a:ext cx="922338" cy="79692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6A99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zh-CN" sz="1100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Chủ động ghi chép</a:t>
            </a:r>
            <a:endParaRPr lang="zh-CN" altLang="en-US" sz="1100" b="1">
              <a:solidFill>
                <a:srgbClr val="000000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" name="Rectangle: Rounded Corners 30"/>
          <p:cNvSpPr/>
          <p:nvPr/>
        </p:nvSpPr>
        <p:spPr>
          <a:xfrm>
            <a:off x="5880100" y="3100388"/>
            <a:ext cx="1006475" cy="78422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4686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zh-CN" sz="1100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Thực hành</a:t>
            </a:r>
            <a:r>
              <a:rPr lang="vi-VN" altLang="zh-CN" sz="1100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 theo</a:t>
            </a:r>
            <a:r>
              <a:rPr lang="en-US" altLang="zh-CN" sz="1100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 yêu cầu của cô </a:t>
            </a:r>
            <a:endParaRPr lang="zh-CN" altLang="en-US" sz="1100" b="1">
              <a:solidFill>
                <a:srgbClr val="000000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4" name="Rectangle: Rounded Corners 27"/>
          <p:cNvSpPr/>
          <p:nvPr/>
        </p:nvSpPr>
        <p:spPr>
          <a:xfrm>
            <a:off x="2386013" y="4011613"/>
            <a:ext cx="4541837" cy="82867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vi-VN" altLang="zh-CN" sz="1300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NHỮNG LƯU Ý AN TOÀN VỀ ĐIỆN</a:t>
            </a:r>
          </a:p>
          <a:p>
            <a:r>
              <a:rPr lang="en-US" altLang="zh-CN" sz="1300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</a:t>
            </a:r>
            <a:r>
              <a:rPr lang="vi-VN" altLang="zh-CN" sz="1300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- Phải sạc pin trước khi sử dụng máy</a:t>
            </a:r>
          </a:p>
          <a:p>
            <a:r>
              <a:rPr lang="en-US" altLang="zh-CN" sz="1300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-</a:t>
            </a:r>
            <a:r>
              <a:rPr lang="vi-VN" altLang="zh-CN" sz="1300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Không được sạc pin khi đang học</a:t>
            </a:r>
            <a:endParaRPr lang="zh-CN" altLang="en-US" sz="1300" b="1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  <p:grpSp>
        <p:nvGrpSpPr>
          <p:cNvPr id="22541" name="组合 1"/>
          <p:cNvGrpSpPr>
            <a:grpSpLocks/>
          </p:cNvGrpSpPr>
          <p:nvPr/>
        </p:nvGrpSpPr>
        <p:grpSpPr bwMode="auto">
          <a:xfrm>
            <a:off x="1150938" y="4737100"/>
            <a:ext cx="2493962" cy="592138"/>
            <a:chOff x="2170643" y="2103710"/>
            <a:chExt cx="13646657" cy="3168080"/>
          </a:xfrm>
        </p:grpSpPr>
        <p:pic>
          <p:nvPicPr>
            <p:cNvPr id="22551" name="图片 1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52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2542" name="组合 1"/>
          <p:cNvGrpSpPr>
            <a:grpSpLocks/>
          </p:cNvGrpSpPr>
          <p:nvPr/>
        </p:nvGrpSpPr>
        <p:grpSpPr bwMode="auto">
          <a:xfrm>
            <a:off x="2078038" y="4768850"/>
            <a:ext cx="2493962" cy="590550"/>
            <a:chOff x="2170643" y="2103710"/>
            <a:chExt cx="13646657" cy="3168080"/>
          </a:xfrm>
        </p:grpSpPr>
        <p:pic>
          <p:nvPicPr>
            <p:cNvPr id="22549" name="图片 1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50" name="图片 16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2543" name="组合 1"/>
          <p:cNvGrpSpPr>
            <a:grpSpLocks/>
          </p:cNvGrpSpPr>
          <p:nvPr/>
        </p:nvGrpSpPr>
        <p:grpSpPr bwMode="auto">
          <a:xfrm>
            <a:off x="3324225" y="4737100"/>
            <a:ext cx="2495550" cy="592138"/>
            <a:chOff x="2170643" y="2103710"/>
            <a:chExt cx="13646657" cy="3168080"/>
          </a:xfrm>
        </p:grpSpPr>
        <p:pic>
          <p:nvPicPr>
            <p:cNvPr id="22547" name="图片 1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48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2544" name="组合 1"/>
          <p:cNvGrpSpPr>
            <a:grpSpLocks/>
          </p:cNvGrpSpPr>
          <p:nvPr/>
        </p:nvGrpSpPr>
        <p:grpSpPr bwMode="auto">
          <a:xfrm>
            <a:off x="4022725" y="4737100"/>
            <a:ext cx="2495550" cy="592138"/>
            <a:chOff x="2170643" y="2103710"/>
            <a:chExt cx="13646657" cy="3168080"/>
          </a:xfrm>
        </p:grpSpPr>
        <p:pic>
          <p:nvPicPr>
            <p:cNvPr id="22545" name="图片 1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46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03934378"/>
      </p:ext>
    </p:extLst>
  </p:cSld>
  <p:clrMapOvr>
    <a:masterClrMapping/>
  </p:clrMapOvr>
  <p:transition spd="slow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04800" y="-228600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" action="ppaction://noaction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8" name="Oval 4">
            <a:hlinkClick r:id="" action="ppaction://noaction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1" name="Oval 9">
            <a:hlinkClick r:id="" action="ppaction://noaction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vi-VN" sz="5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4" name="Oval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21" name="Oval 25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0" name="Oval 2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72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3" name="Oval 4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6" name="Oval 49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sz="72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9" name="Oval 53">
            <a:hlinkClick r:id="rId6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2" name="Oval 41">
            <a:hlinkClick r:id="" action="ppaction://noaction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vi-VN" sz="6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5" name="Oval 13">
            <a:hlinkClick r:id="" action="ppaction://noaction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vi-VN" sz="72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8" name="Oval 37">
            <a:hlinkClick r:id="" action="ppaction://noaction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vi-VN" sz="4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val 37">
            <a:hlinkClick r:id="" action="ppaction://noaction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vi-VN" sz="6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Oval 53">
            <a:hlinkClick r:id="" action="ppaction://noaction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vi-VN" sz="7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Oval 49">
            <a:hlinkClick r:id="" action="ppaction://noaction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vi-VN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Oval 45">
            <a:hlinkClick r:id="" action="ppaction://noaction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7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vi-VN" sz="7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-76200" y="-152400"/>
            <a:ext cx="3407562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84 -85.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Tx/>
              <a:buNone/>
            </a:pP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  <a:buFontTx/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89154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Nam”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94-95.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3.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Chọn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20782" y="914400"/>
            <a:ext cx="9144000" cy="46482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2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buốt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3. 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Chọn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truyện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619125"/>
            <a:ext cx="8821738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97-98.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Theo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76200" y="76200"/>
            <a:ext cx="8821738" cy="66294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20 – 11.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 MỜI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:……………..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…………….………….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……………………………………..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:…………..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:…………………..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</a:t>
            </a:r>
          </a:p>
          <a:p>
            <a:pPr algn="just" eaLnBrk="1" hangingPunct="1">
              <a:buFontTx/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</a:t>
            </a:r>
          </a:p>
          <a:p>
            <a:pPr algn="just" eaLnBrk="1" hangingPunct="1">
              <a:buFontTx/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33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330</Words>
  <Application>Microsoft Office PowerPoint</Application>
  <PresentationFormat>On-screen Show (4:3)</PresentationFormat>
  <Paragraphs>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SimSun</vt:lpstr>
      <vt:lpstr>Arial</vt:lpstr>
      <vt:lpstr>Calibri</vt:lpstr>
      <vt:lpstr>HP001 4 hàng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AutoBVT</cp:lastModifiedBy>
  <cp:revision>69</cp:revision>
  <dcterms:created xsi:type="dcterms:W3CDTF">2012-11-26T07:18:10Z</dcterms:created>
  <dcterms:modified xsi:type="dcterms:W3CDTF">2022-01-02T16:06:21Z</dcterms:modified>
</cp:coreProperties>
</file>