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1" r:id="rId2"/>
    <p:sldId id="259" r:id="rId3"/>
    <p:sldId id="264" r:id="rId4"/>
    <p:sldId id="265" r:id="rId5"/>
    <p:sldId id="269" r:id="rId6"/>
    <p:sldId id="270" r:id="rId7"/>
    <p:sldId id="271" r:id="rId8"/>
    <p:sldId id="309" r:id="rId9"/>
    <p:sldId id="310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657350" y="142875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Tiếng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Việt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33795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1495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71913"/>
            <a:ext cx="131445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2000250" y="91440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2057400" y="4800600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pic>
        <p:nvPicPr>
          <p:cNvPr id="33799" name="Picture 4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57250"/>
            <a:ext cx="669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4894" y="889794"/>
            <a:ext cx="6286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6629400" y="514350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0" y="857250"/>
            <a:ext cx="330041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638" y="868363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502920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1314450" y="3370263"/>
            <a:ext cx="65151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CUỐI HỌC KÌ I (TIẾT 3)</a:t>
            </a:r>
            <a:endParaRPr lang="en-US" altLang="en-US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521478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229600" cy="6858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7" name="Picture 12" descr="MISSYO~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 rot="344052">
            <a:off x="914399" y="3560164"/>
            <a:ext cx="7315200" cy="2270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63502" name="Picture 14" descr="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1962150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6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19 -0.06621 C 0.08385 -0.0669 0.14253 -0.08033 0.1625 -0.08612 C 0.29097 -0.12269 0.41354 -0.21806 0.4033 -0.275 C 0.40903 -0.24653 0.47917 -0.23681 0.54114 -0.25394 C 0.60746 -0.27292 0.66406 -0.31945 0.6592 -0.34815 C 0.66285 -0.33403 0.69792 -0.32894 0.73142 -0.33866 C 0.76354 -0.34792 0.79427 -0.37153 0.79097 -0.38565 C 0.79305 -0.37894 0.81076 -0.37639 0.82708 -0.38102 C 0.84201 -0.38588 0.85989 -0.39862 0.85694 -0.40533 C 0.85903 -0.40163 0.86771 -0.40024 0.87552 -0.40232 C 0.87969 -0.40348 0.89132 -0.41065 0.89097 -0.41459 C 0.89132 -0.4125 0.8967 -0.4125 0.89982 -0.41343 C 0.90104 -0.41297 0.90798 -0.4176 0.90816 -0.41968 C 0.90833 -0.41899 0.90798 -0.4176 0.91198 -0.41899 C 0.91267 -0.41945 0.91649 -0.42107 0.91528 -0.42176 C 0.91649 -0.42153 0.91528 -0.42061 0.91667 -0.42061 C 0.92083 -0.422 0.92066 -0.42223 0.92031 -0.42269 C 0.92535 -0.42408 0.92535 -0.42385 0.92552 -0.42338 C 0.92951 -0.42454 0.92847 -0.42385 0.92882 -0.42524 " pathEditMode="relative" rAng="10072746" ptsTypes="fffffffffffffffffff">
                                      <p:cBhvr>
                                        <p:cTn id="6" dur="5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60" y="-176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67 -0.03449 L 1.00833 -0.49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83" y="-2277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 animBg="1"/>
      <p:bldP spid="6350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Oval 4">
            <a:hlinkClick r:id="" action="ppaction://noaction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Oval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1" name="Oval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Oval 2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3" name="Oval 4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6" name="Oval 49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9" name="Oval 53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2" name="Oval 41">
            <a:hlinkClick r:id="" action="ppaction://noaction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6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5" name="Oval 13">
            <a:hlinkClick r:id="" action="ppaction://noaction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72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vi-VN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vi-VN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vi-VN" sz="7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vi-VN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vi-VN" sz="7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76200" y="-152400"/>
            <a:ext cx="3407562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84 -85.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89154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94-95.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20782" y="914400"/>
            <a:ext cx="9144000" cy="46482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19125"/>
            <a:ext cx="8821738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97-98.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:…………..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                    20 – 11.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– 11 – 2021.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3C.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268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69</cp:revision>
  <dcterms:created xsi:type="dcterms:W3CDTF">2012-11-26T07:18:10Z</dcterms:created>
  <dcterms:modified xsi:type="dcterms:W3CDTF">2022-01-03T07:18:35Z</dcterms:modified>
</cp:coreProperties>
</file>