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307" r:id="rId2"/>
    <p:sldId id="308" r:id="rId3"/>
    <p:sldId id="303" r:id="rId4"/>
    <p:sldId id="259" r:id="rId5"/>
    <p:sldId id="256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7" r:id="rId30"/>
    <p:sldId id="288" r:id="rId31"/>
    <p:sldId id="289" r:id="rId32"/>
    <p:sldId id="291" r:id="rId33"/>
    <p:sldId id="292" r:id="rId34"/>
    <p:sldId id="293" r:id="rId35"/>
    <p:sldId id="294" r:id="rId36"/>
    <p:sldId id="295" r:id="rId37"/>
    <p:sldId id="299" r:id="rId38"/>
    <p:sldId id="304" r:id="rId39"/>
    <p:sldId id="305" r:id="rId40"/>
    <p:sldId id="306" r:id="rId41"/>
    <p:sldId id="298" r:id="rId42"/>
    <p:sldId id="278" r:id="rId43"/>
  </p:sldIdLst>
  <p:sldSz cx="9144000" cy="6858000" type="screen4x3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10407-2A1E-41D2-88FC-E979A1FE747D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F6C0E-4728-445F-92F6-770327211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21.xml"/><Relationship Id="rId18" Type="http://schemas.openxmlformats.org/officeDocument/2006/relationships/slide" Target="slide35.xml"/><Relationship Id="rId3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image" Target="../media/image10.jpeg"/><Relationship Id="rId16" Type="http://schemas.openxmlformats.org/officeDocument/2006/relationships/slide" Target="slide31.xml"/><Relationship Id="rId1" Type="http://schemas.openxmlformats.org/officeDocument/2006/relationships/slideLayout" Target="../slideLayouts/slideLayout8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5" Type="http://schemas.openxmlformats.org/officeDocument/2006/relationships/slide" Target="slide25.xml"/><Relationship Id="rId15" Type="http://schemas.openxmlformats.org/officeDocument/2006/relationships/slide" Target="slide29.xml"/><Relationship Id="rId10" Type="http://schemas.openxmlformats.org/officeDocument/2006/relationships/slide" Target="slide13.xml"/><Relationship Id="rId19" Type="http://schemas.openxmlformats.org/officeDocument/2006/relationships/image" Target="../media/image11.jpeg"/><Relationship Id="rId4" Type="http://schemas.openxmlformats.org/officeDocument/2006/relationships/slide" Target="slide17.xml"/><Relationship Id="rId9" Type="http://schemas.openxmlformats.org/officeDocument/2006/relationships/slide" Target="slide15.xml"/><Relationship Id="rId14" Type="http://schemas.openxmlformats.org/officeDocument/2006/relationships/slide" Target="slide2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1638"/>
            <a:ext cx="4371975" cy="3230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2557462" y="1757362"/>
            <a:ext cx="4586288" cy="309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TIẾNG VIỆT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18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ÔN TẬP CUỐI KÌ I (TIẾT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4+5)</a:t>
            </a:r>
            <a:endParaRPr lang="en-US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025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</a:t>
            </a:r>
            <a:r>
              <a:rPr lang="en-US" sz="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1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044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57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2032629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2000250" y="2001442"/>
            <a:ext cx="5143500" cy="2893219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9295">
              <a:defRPr/>
            </a:pPr>
            <a:endParaRPr lang="zh-CN" altLang="en-US" sz="57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3365898" y="2144317"/>
            <a:ext cx="2539603" cy="293697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1125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125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532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356" y="2488408"/>
            <a:ext cx="582216" cy="57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508" y="2463405"/>
            <a:ext cx="489347" cy="582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076" y="2513411"/>
            <a:ext cx="627460" cy="53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605" y="2499123"/>
            <a:ext cx="510778" cy="558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3027761" y="3153966"/>
            <a:ext cx="697706" cy="609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Chuẩn bị đầy đủ sách vở, đồ dùng</a:t>
            </a:r>
            <a:endParaRPr lang="zh-CN" altLang="en-US" sz="825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876675" y="3167064"/>
            <a:ext cx="758429" cy="6179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Tắt mic</a:t>
            </a:r>
            <a:r>
              <a:rPr lang="vi-VN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, </a:t>
            </a:r>
          </a:p>
          <a:p>
            <a:pPr algn="ctr">
              <a:lnSpc>
                <a:spcPct val="120000"/>
              </a:lnSpc>
            </a:pPr>
            <a:r>
              <a:rPr lang="vi-VN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mở camera.</a:t>
            </a:r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Tập trung lắng nghe</a:t>
            </a:r>
            <a:endParaRPr lang="zh-CN" altLang="en-US" sz="825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4767262" y="3167064"/>
            <a:ext cx="691754" cy="59769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Chủ động ghi chép</a:t>
            </a:r>
            <a:endParaRPr lang="zh-CN" altLang="en-US" sz="825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5553076" y="3182542"/>
            <a:ext cx="754856" cy="5881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Thực hành</a:t>
            </a:r>
            <a:r>
              <a:rPr lang="vi-VN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theo</a:t>
            </a:r>
            <a:r>
              <a:rPr lang="en-US" altLang="zh-CN" sz="825" b="1">
                <a:solidFill>
                  <a:srgbClr val="000000"/>
                </a:solidFill>
                <a:latin typeface="Arial" panose="020B0604020202020204" pitchFamily="34" charset="0"/>
                <a:sym typeface="+mn-ea"/>
              </a:rPr>
              <a:t> yêu cầu của cô </a:t>
            </a:r>
            <a:endParaRPr lang="zh-CN" altLang="en-US" sz="825" b="1">
              <a:solidFill>
                <a:srgbClr val="00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932511" y="3865961"/>
            <a:ext cx="3406378" cy="62150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altLang="zh-CN" sz="975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r>
              <a:rPr lang="en-US" altLang="zh-CN" sz="975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975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r>
              <a:rPr lang="en-US" altLang="zh-CN" sz="975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975" b="1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975" b="1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22541" name="组合 1"/>
          <p:cNvGrpSpPr>
            <a:grpSpLocks/>
          </p:cNvGrpSpPr>
          <p:nvPr/>
        </p:nvGrpSpPr>
        <p:grpSpPr bwMode="auto">
          <a:xfrm>
            <a:off x="2006203" y="4410075"/>
            <a:ext cx="1870472" cy="444104"/>
            <a:chOff x="2170643" y="2103710"/>
            <a:chExt cx="13646657" cy="3168080"/>
          </a:xfrm>
        </p:grpSpPr>
        <p:pic>
          <p:nvPicPr>
            <p:cNvPr id="22551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2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2" name="组合 1"/>
          <p:cNvGrpSpPr>
            <a:grpSpLocks/>
          </p:cNvGrpSpPr>
          <p:nvPr/>
        </p:nvGrpSpPr>
        <p:grpSpPr bwMode="auto">
          <a:xfrm>
            <a:off x="2701528" y="4433887"/>
            <a:ext cx="1870472" cy="442913"/>
            <a:chOff x="2170643" y="2103710"/>
            <a:chExt cx="13646657" cy="3168080"/>
          </a:xfrm>
        </p:grpSpPr>
        <p:pic>
          <p:nvPicPr>
            <p:cNvPr id="22549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0" name="图片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3" name="组合 1"/>
          <p:cNvGrpSpPr>
            <a:grpSpLocks/>
          </p:cNvGrpSpPr>
          <p:nvPr/>
        </p:nvGrpSpPr>
        <p:grpSpPr bwMode="auto">
          <a:xfrm>
            <a:off x="3636169" y="4410075"/>
            <a:ext cx="1871663" cy="444104"/>
            <a:chOff x="2170643" y="2103710"/>
            <a:chExt cx="13646657" cy="3168080"/>
          </a:xfrm>
        </p:grpSpPr>
        <p:pic>
          <p:nvPicPr>
            <p:cNvPr id="22547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8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544" name="组合 1"/>
          <p:cNvGrpSpPr>
            <a:grpSpLocks/>
          </p:cNvGrpSpPr>
          <p:nvPr/>
        </p:nvGrpSpPr>
        <p:grpSpPr bwMode="auto">
          <a:xfrm>
            <a:off x="4160044" y="4410075"/>
            <a:ext cx="1871663" cy="444104"/>
            <a:chOff x="2170643" y="2103710"/>
            <a:chExt cx="13646657" cy="3168080"/>
          </a:xfrm>
        </p:grpSpPr>
        <p:pic>
          <p:nvPicPr>
            <p:cNvPr id="22545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92014838"/>
      </p:ext>
    </p:extLst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152400"/>
            <a:ext cx="8610599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4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 + 5)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8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2(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trang</a:t>
            </a:r>
            <a:r>
              <a:rPr lang="en-US" sz="320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149).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Theo</a:t>
            </a:r>
            <a:r>
              <a:rPr lang="en-US" sz="2800" dirty="0"/>
              <a:t> Mai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.TMC-Ong Do" pitchFamily="2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</a:t>
            </a:r>
            <a:r>
              <a:rPr lang="en-US" sz="3600" dirty="0" err="1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357" y="908916"/>
            <a:ext cx="87731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2(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150).  </a:t>
            </a:r>
            <a:r>
              <a:rPr lang="vi-VN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bị mất thẻ đọc sách. Hãy viết 1 lá đơn xin thư viện trường cấp lại thẻ cho em.</a:t>
            </a:r>
          </a:p>
          <a:p>
            <a:endParaRPr lang="vi-VN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      </a:t>
            </a:r>
            <a:r>
              <a:rPr lang="vi-VN" sz="2800" dirty="0" smtClean="0">
                <a:latin typeface="+mj-lt"/>
              </a:rPr>
              <a:t>Em </a:t>
            </a:r>
            <a:r>
              <a:rPr lang="vi-VN" sz="2800" dirty="0">
                <a:latin typeface="+mj-lt"/>
              </a:rPr>
              <a:t>nhớ lại mẫu "</a:t>
            </a:r>
            <a:r>
              <a:rPr lang="vi-VN" sz="2800" i="1" dirty="0">
                <a:latin typeface="+mj-lt"/>
              </a:rPr>
              <a:t>Đơn xin cấp thẻ đọc sách</a:t>
            </a:r>
            <a:r>
              <a:rPr lang="vi-VN" sz="2800" dirty="0">
                <a:latin typeface="+mj-lt"/>
              </a:rPr>
              <a:t>" (SGK Tiếng Việt 3, tập 1, trang 11) và viết 1 lá đơn có hình thức tương tự.</a:t>
            </a:r>
          </a:p>
          <a:p>
            <a:r>
              <a:rPr lang="vi-VN" sz="2800" dirty="0">
                <a:latin typeface="+mj-lt"/>
              </a:rPr>
              <a:t>- Lưu ý: Em cần thay đổi nội dung lá đơn như: tên đơn, lí do xin cấp lại thẻ</a:t>
            </a:r>
            <a:r>
              <a:rPr lang="vi-VN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51859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dirty="0">
                <a:latin typeface="+mj-lt"/>
              </a:rPr>
              <a:t>CỘNG HÒA XÃ HỘI CHỦ NGHĨA VIỆT NAM</a:t>
            </a:r>
          </a:p>
          <a:p>
            <a:pPr algn="ctr"/>
            <a:r>
              <a:rPr lang="vi-VN" sz="2400" dirty="0">
                <a:latin typeface="+mj-lt"/>
              </a:rPr>
              <a:t>Độc lập – Tự do – Hạnh phúc</a:t>
            </a:r>
          </a:p>
          <a:p>
            <a:pPr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ngày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b="1" dirty="0">
                <a:latin typeface="+mj-lt"/>
              </a:rPr>
              <a:t>ĐƠN XIN CẤP LẠI THẺ ĐỌC SÁCH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Kính gửi : </a:t>
            </a:r>
            <a:r>
              <a:rPr lang="vi-VN" sz="2400" dirty="0" smtClean="0">
                <a:latin typeface="+mj-lt"/>
              </a:rPr>
              <a:t>Thư viện Trường Tiểu học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tên là 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 ngày: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18/03/2013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Nam (nữ):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lớp: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3C.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+mj-lt"/>
              </a:rPr>
              <a:t>Em </a:t>
            </a:r>
            <a:r>
              <a:rPr lang="vi-VN" sz="2400" dirty="0">
                <a:latin typeface="+mj-lt"/>
              </a:rPr>
              <a:t>làm đơn này xin đề nghị Thư viện trường cấp lại cho em thẻ đọc sách năm </a:t>
            </a:r>
            <a:r>
              <a:rPr lang="vi-VN" sz="2400" dirty="0" smtClean="0">
                <a:latin typeface="+mj-lt"/>
              </a:rPr>
              <a:t>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vi-VN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vì em đã sơ ý làm mất.</a:t>
            </a:r>
          </a:p>
          <a:p>
            <a:r>
              <a:rPr lang="vi-VN" sz="2400" dirty="0">
                <a:latin typeface="+mj-lt"/>
              </a:rPr>
              <a:t>Được cấp lại thẻ đọc sách, em xin hứa sẽ thực hiện đúng mọi quy định của Thư viện.</a:t>
            </a:r>
          </a:p>
          <a:p>
            <a:r>
              <a:rPr lang="vi-VN" sz="2400" dirty="0">
                <a:latin typeface="+mj-lt"/>
              </a:rPr>
              <a:t>Em xin trân trọng cảm </a:t>
            </a:r>
            <a:r>
              <a:rPr lang="vi-VN" sz="2400" dirty="0" smtClean="0">
                <a:latin typeface="+mj-lt"/>
              </a:rPr>
              <a:t>ơn.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</a:t>
            </a:r>
            <a:r>
              <a:rPr lang="vi-VN" sz="2400" dirty="0" smtClean="0">
                <a:latin typeface="+mj-lt"/>
              </a:rPr>
              <a:t>Người </a:t>
            </a:r>
            <a:r>
              <a:rPr lang="vi-VN" sz="2400" dirty="0">
                <a:latin typeface="+mj-lt"/>
              </a:rPr>
              <a:t>làm </a:t>
            </a:r>
            <a:r>
              <a:rPr lang="vi-VN" sz="2400" dirty="0" smtClean="0">
                <a:latin typeface="+mj-lt"/>
              </a:rPr>
              <a:t>đơn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22098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6564"/>
  <p:tag name="VIOLETTITLE" val="Tuần 18. Ôn tập Cuối Học kì I (tiết 4)"/>
  <p:tag name="VIOLETLESSON" val="50"/>
  <p:tag name="VIOLETCATID" val="2202"/>
  <p:tag name="VIOLETSUBJECT" val="Tập đọc 3"/>
  <p:tag name="VIOLETAUTHORID" val="239768"/>
  <p:tag name="VIOLETAUTHORNAME" val="Vũ Bi"/>
  <p:tag name="VIOLETAUTHORAVATAR" val="0/239/768/avatar.jpg"/>
  <p:tag name="VIOLETAUTHORADDRESS" val="trường thpt datong-damrong - tỉnh lam dồng"/>
  <p:tag name="VIOLETDATE" val="2021-12-29 13:33:28"/>
  <p:tag name="VIOLETHIT" val="232"/>
  <p:tag name="VIOLETLIKE" val="0"/>
  <p:tag name="INKNOELEADERBOARD" val="49419353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643</Words>
  <Application>Microsoft Office PowerPoint</Application>
  <PresentationFormat>On-screen Show (4:3)</PresentationFormat>
  <Paragraphs>266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宋体</vt:lpstr>
      <vt:lpstr>.TMC-Ong Do</vt:lpstr>
      <vt:lpstr>Arial</vt:lpstr>
      <vt:lpstr>Arial Black</vt:lpstr>
      <vt:lpstr>Calibri</vt:lpstr>
      <vt:lpstr>Cambria</vt:lpstr>
      <vt:lpstr>HP001 4 hàng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AutoBVT</cp:lastModifiedBy>
  <cp:revision>77</cp:revision>
  <dcterms:created xsi:type="dcterms:W3CDTF">2012-11-26T07:18:10Z</dcterms:created>
  <dcterms:modified xsi:type="dcterms:W3CDTF">2022-01-02T16:31:06Z</dcterms:modified>
</cp:coreProperties>
</file>