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5"/>
  </p:notesMasterIdLst>
  <p:sldIdLst>
    <p:sldId id="256" r:id="rId3"/>
    <p:sldId id="259" r:id="rId4"/>
    <p:sldId id="1496" r:id="rId5"/>
    <p:sldId id="1512" r:id="rId6"/>
    <p:sldId id="1513" r:id="rId7"/>
    <p:sldId id="1511" r:id="rId8"/>
    <p:sldId id="1514" r:id="rId9"/>
    <p:sldId id="1504" r:id="rId10"/>
    <p:sldId id="1497" r:id="rId11"/>
    <p:sldId id="1515" r:id="rId12"/>
    <p:sldId id="1498" r:id="rId13"/>
    <p:sldId id="1516" r:id="rId14"/>
    <p:sldId id="331" r:id="rId15"/>
    <p:sldId id="1517" r:id="rId16"/>
    <p:sldId id="335" r:id="rId17"/>
    <p:sldId id="336" r:id="rId18"/>
    <p:sldId id="1518" r:id="rId19"/>
    <p:sldId id="257" r:id="rId20"/>
    <p:sldId id="1499" r:id="rId21"/>
    <p:sldId id="1495" r:id="rId22"/>
    <p:sldId id="1501" r:id="rId23"/>
    <p:sldId id="261" r:id="rId24"/>
  </p:sldIdLst>
  <p:sldSz cx="12192000" cy="6858000"/>
  <p:notesSz cx="6858000" cy="9144000"/>
  <p:embeddedFontLst>
    <p:embeddedFont>
      <p:font typeface="等线" panose="02010600030101010101" pitchFamily="2" charset="-122"/>
      <p:regular r:id="rId26"/>
      <p:bold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mbria Math" panose="02040503050406030204" pitchFamily="18" charset="0"/>
      <p:regular r:id="rId32"/>
    </p:embeddedFont>
    <p:embeddedFont>
      <p:font typeface="VNI-Times" pitchFamily="2" charset="0"/>
      <p:regular r:id="rId33"/>
      <p:bold r:id="rId34"/>
      <p:italic r:id="rId35"/>
      <p:boldItalic r:id="rId36"/>
    </p:embeddedFont>
  </p:embeddedFontLst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745C"/>
    <a:srgbClr val="C9A6E4"/>
    <a:srgbClr val="AA72D4"/>
    <a:srgbClr val="A7D971"/>
    <a:srgbClr val="92C98B"/>
    <a:srgbClr val="F9A9B4"/>
    <a:srgbClr val="F1583F"/>
    <a:srgbClr val="4DFDAD"/>
    <a:srgbClr val="F48769"/>
    <a:srgbClr val="268C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3395" autoAdjust="0"/>
  </p:normalViewPr>
  <p:slideViewPr>
    <p:cSldViewPr snapToGrid="0">
      <p:cViewPr varScale="1">
        <p:scale>
          <a:sx n="55" d="100"/>
          <a:sy n="55" d="100"/>
        </p:scale>
        <p:origin x="134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Relationship Id="rId5" Type="http://schemas.openxmlformats.org/officeDocument/2006/relationships/image" Target="../media/image47.wmf"/><Relationship Id="rId4" Type="http://schemas.openxmlformats.org/officeDocument/2006/relationships/image" Target="../media/image46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wmf"/><Relationship Id="rId1" Type="http://schemas.openxmlformats.org/officeDocument/2006/relationships/image" Target="../media/image48.wmf"/><Relationship Id="rId5" Type="http://schemas.openxmlformats.org/officeDocument/2006/relationships/image" Target="../media/image52.wmf"/><Relationship Id="rId4" Type="http://schemas.openxmlformats.org/officeDocument/2006/relationships/image" Target="../media/image5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B0D37064-38B1-4CC0-8C41-BE1DD545D7B2}" type="datetimeFigureOut">
              <a:rPr lang="zh-CN" altLang="en-US" smtClean="0"/>
              <a:pPr/>
              <a:t>2022/1/23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4C4DB70A-EDCD-4BF3-9A28-FF66F625ED2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57594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52号-阿开漫画体" panose="00000500000000000000" pitchFamily="2" charset="-122"/>
        <a:ea typeface="字魂52号-阿开漫画体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52号-阿开漫画体" panose="00000500000000000000" pitchFamily="2" charset="-122"/>
        <a:ea typeface="字魂52号-阿开漫画体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52号-阿开漫画体" panose="00000500000000000000" pitchFamily="2" charset="-122"/>
        <a:ea typeface="字魂52号-阿开漫画体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52号-阿开漫画体" panose="00000500000000000000" pitchFamily="2" charset="-122"/>
        <a:ea typeface="字魂52号-阿开漫画体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52号-阿开漫画体" panose="00000500000000000000" pitchFamily="2" charset="-122"/>
        <a:ea typeface="字魂52号-阿开漫画体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345470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10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364709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11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645665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12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028042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14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522460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17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435267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18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283509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19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748432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20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13218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21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682657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22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25330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24307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 err="1"/>
              <a:t>Táo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mời</a:t>
            </a:r>
            <a:r>
              <a:rPr lang="en-US" altLang="zh-CN" baseline="0" dirty="0"/>
              <a:t> 5 </a:t>
            </a:r>
            <a:r>
              <a:rPr lang="en-US" altLang="zh-CN" baseline="0" dirty="0" err="1"/>
              <a:t>bạn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Nho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Chuối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Việt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Quất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Dâu</a:t>
            </a:r>
            <a:r>
              <a:rPr lang="en-US" altLang="zh-CN" baseline="0" dirty="0"/>
              <a:t>, Cherry </a:t>
            </a:r>
            <a:r>
              <a:rPr lang="en-US" altLang="zh-CN" baseline="0" dirty="0" err="1"/>
              <a:t>đến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mở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đại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tiệc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trái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cây</a:t>
            </a:r>
            <a:r>
              <a:rPr lang="en-US" altLang="zh-CN" baseline="0" dirty="0"/>
              <a:t>. </a:t>
            </a:r>
            <a:r>
              <a:rPr lang="en-US" altLang="zh-CN" baseline="0" dirty="0" err="1"/>
              <a:t>Bạn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Táo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còn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nửa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trái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dưa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hấu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nhưng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không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biết</a:t>
            </a:r>
            <a:r>
              <a:rPr lang="en-US" altLang="zh-CN" baseline="0" dirty="0"/>
              <a:t> chia </a:t>
            </a:r>
            <a:r>
              <a:rPr lang="en-US" altLang="zh-CN" baseline="0" dirty="0" err="1"/>
              <a:t>như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thế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mỗi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bạn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đều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những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phần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trái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cây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như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nhau</a:t>
            </a:r>
            <a:r>
              <a:rPr lang="en-US" altLang="zh-CN" baseline="0" dirty="0"/>
              <a:t>!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02710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528544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586977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568327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724337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827739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25382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24107"/>
            <a:ext cx="12322098" cy="750477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16494"/>
            <a:ext cx="945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</a:rPr>
              <a:t>KTUTS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1246741" y="16494"/>
            <a:ext cx="945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647754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799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204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BFEE51-F604-4F69-B030-90F7A5ED2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7E120A-0A36-431B-B632-5EF698674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B63619-7721-4EA4-8E13-77EF1C140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0BC28C-B6F4-4810-AF04-CFF54F7EAC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9109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5583A2-A5E1-4950-802C-2A0B32D2D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7F748-7C02-4CDC-A8F0-C9E9E685D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03B708-491A-40CB-9647-17E188702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D241B1-0E17-497A-BD32-79E3E7514E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01253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C8A822-C714-46EC-BB1D-5819D5BD0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77DAA4-9B79-4251-8A59-DF9AC62B3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EE2A7D-4F0E-4100-85CF-4241534B9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DB8D68-192B-42BE-8F12-444F3EA45B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38282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223C08E-2940-42C6-A6BC-E98024384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4FACD7B-9F89-4362-A72D-B9E5C775D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C82898B-7897-4BBD-9220-DDC81F166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85AFDE-364B-4C0C-8F87-C6C9D5506C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93347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42630A0-2511-482E-A205-B3F5923AB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D798FCC-3D90-41B8-8968-866A81BD7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B5B3D07-A408-47C3-ACF7-E1F6BCF8B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5054C3-DB9D-4A25-A7A9-846773950F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74075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404766A-D042-4890-9659-4CA838D2F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B5DE8A8-402E-4D21-806E-95F693AD8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E90FC4D-58F6-4214-851F-B8D8D532D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15E4C8-F5E6-4616-AD22-813C3FDB95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3843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6DB577C-3A07-47AE-A858-B8CBC5DF1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6E15D2F-B9D6-45D4-9FBB-388860885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9B5F3A6-F519-4AD9-9E1C-8C985A83A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C4A8A6-FE25-4BF9-9BC4-964517BCA6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77132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3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D39AAF8-5B76-46F8-A90B-29F7928C8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9EB08C1-AAE6-4DF4-B4B1-442BA9E9A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AD20563-5874-4855-BC3C-C7D78A612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AAE440-AAED-466F-8AD8-EB6C6124B0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6989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405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3259E73-2814-4848-B1F9-55DEFFA37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BF82513-CED6-45A7-A92C-41BD4A7C4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2F10644-3647-4530-86B4-2B56554B7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7D6535-D5F9-485B-BAA3-2B52A0E8B0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98533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6BAB3-70D9-4A21-B778-421202975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97C8B-E163-4BD5-943E-9487EBBE2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FAE1CF-5249-4210-A207-BADF953F9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020550-CE86-4043-A720-28F397D105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58187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D6D21-F86E-4594-920D-C2BD25E74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38DC5-09C2-483C-89EC-D8474E625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05C96B-5FC2-4893-B2E1-3E20C51EE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5B6B6D-3BD7-47AF-9AD8-F695EDB16D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42258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AD4E4E-913C-441D-B0BC-CC708121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3F499D-EF87-41F6-9E3E-D822DE598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F12FD6-FC40-43FA-A4C0-C418A49DD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518D316C-48B3-4DB8-8842-5AD745EE3A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4964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D676C0A-BF6A-4256-9CC7-EDD8433FB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EE32F26-E9A8-459B-BE69-5C3EC06B4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C1EB6B0-786C-4FCA-B41C-4F3600005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A25140-AF55-4B12-ACEC-75D8EF1B2E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9215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944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433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121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292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309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970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99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teamKTUTS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6494"/>
            <a:ext cx="945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</a:rPr>
              <a:t>KTUTS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1246741" y="16494"/>
            <a:ext cx="945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</a:rPr>
              <a:t>KTUTS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DDF6CFE3-8F1B-4778-AB85-73BE8D03A23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9141587"/>
            <a:ext cx="1881378" cy="1625303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5A91CB3F-74B5-4A3D-98F2-6531CC566FC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8511814"/>
            <a:ext cx="1881378" cy="1625303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D769950B-2FF4-4B56-9481-C63DBBBB06B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3EC55EB1-DA5C-45E5-8856-7DECD43E2D6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817B4E6-CA88-4027-9AC2-DE8F569BD8C1}"/>
              </a:ext>
            </a:extLst>
          </p:cNvPr>
          <p:cNvSpPr txBox="1"/>
          <p:nvPr userDrawn="1"/>
        </p:nvSpPr>
        <p:spPr>
          <a:xfrm>
            <a:off x="2394198" y="930875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7" name="Picture 16" descr="A picture containing diagram&#10;&#10;Description automatically generated">
            <a:extLst>
              <a:ext uri="{FF2B5EF4-FFF2-40B4-BE49-F238E27FC236}">
                <a16:creationId xmlns:a16="http://schemas.microsoft.com/office/drawing/2014/main" id="{424444FB-E3CB-4A77-BCEC-E4179292C2A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906301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663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691AE22D-3C80-4AF0-B914-AC6A4A01F0C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54AF863-57E7-4FA6-A9B8-FFBE7E677E5F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3AA81-2B52-4D29-856C-B7E90D5929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20212-E184-4DB2-81FB-B2BE1AA68E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2447D-0426-4BDE-AB0A-9407E8020F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E09E4310-A190-4392-8365-A46CAE79D7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7111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7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47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4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46.wmf"/><Relationship Id="rId4" Type="http://schemas.openxmlformats.org/officeDocument/2006/relationships/image" Target="../media/image43.wmf"/><Relationship Id="rId9" Type="http://schemas.openxmlformats.org/officeDocument/2006/relationships/oleObject" Target="../embeddings/oleObject4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12" Type="http://schemas.openxmlformats.org/officeDocument/2006/relationships/image" Target="../media/image52.wmf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9.wmf"/><Relationship Id="rId11" Type="http://schemas.openxmlformats.org/officeDocument/2006/relationships/oleObject" Target="../embeddings/oleObject10.bin"/><Relationship Id="rId5" Type="http://schemas.openxmlformats.org/officeDocument/2006/relationships/oleObject" Target="../embeddings/oleObject7.bin"/><Relationship Id="rId10" Type="http://schemas.openxmlformats.org/officeDocument/2006/relationships/image" Target="../media/image51.wmf"/><Relationship Id="rId4" Type="http://schemas.openxmlformats.org/officeDocument/2006/relationships/image" Target="../media/image48.wmf"/><Relationship Id="rId9" Type="http://schemas.openxmlformats.org/officeDocument/2006/relationships/oleObject" Target="../embeddings/oleObject9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slideLayout" Target="../slideLayouts/slideLayout7.xml"/><Relationship Id="rId7" Type="http://schemas.microsoft.com/office/2007/relationships/hdphoto" Target="../media/hdphoto4.wdp"/><Relationship Id="rId12" Type="http://schemas.openxmlformats.org/officeDocument/2006/relationships/image" Target="../media/image6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9.png"/><Relationship Id="rId11" Type="http://schemas.openxmlformats.org/officeDocument/2006/relationships/image" Target="../media/image63.png"/><Relationship Id="rId5" Type="http://schemas.openxmlformats.org/officeDocument/2006/relationships/image" Target="../media/image7.png"/><Relationship Id="rId10" Type="http://schemas.openxmlformats.org/officeDocument/2006/relationships/image" Target="../media/image62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6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17.png"/><Relationship Id="rId18" Type="http://schemas.microsoft.com/office/2007/relationships/hdphoto" Target="../media/hdphoto7.wdp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750.png"/><Relationship Id="rId7" Type="http://schemas.microsoft.com/office/2007/relationships/hdphoto" Target="../media/hdphoto3.wdp"/><Relationship Id="rId12" Type="http://schemas.openxmlformats.org/officeDocument/2006/relationships/image" Target="../media/image71.png"/><Relationship Id="rId17" Type="http://schemas.openxmlformats.org/officeDocument/2006/relationships/image" Target="../media/image74.png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20" Type="http://schemas.microsoft.com/office/2007/relationships/hdphoto" Target="../media/hdphoto8.wdp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11" Type="http://schemas.openxmlformats.org/officeDocument/2006/relationships/image" Target="../media/image23.png"/><Relationship Id="rId5" Type="http://schemas.openxmlformats.org/officeDocument/2006/relationships/image" Target="../media/image7.png"/><Relationship Id="rId15" Type="http://schemas.openxmlformats.org/officeDocument/2006/relationships/image" Target="../media/image73.png"/><Relationship Id="rId10" Type="http://schemas.openxmlformats.org/officeDocument/2006/relationships/image" Target="../media/image70.png"/><Relationship Id="rId19" Type="http://schemas.openxmlformats.org/officeDocument/2006/relationships/image" Target="../media/image75.png"/><Relationship Id="rId4" Type="http://schemas.openxmlformats.org/officeDocument/2006/relationships/notesSlide" Target="../notesSlides/notesSlide18.xml"/><Relationship Id="rId9" Type="http://schemas.microsoft.com/office/2007/relationships/hdphoto" Target="../media/hdphoto5.wdp"/><Relationship Id="rId14" Type="http://schemas.openxmlformats.org/officeDocument/2006/relationships/image" Target="../media/image72.png"/><Relationship Id="rId22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microsoft.com/office/2007/relationships/hdphoto" Target="../media/hdphoto2.wdp"/><Relationship Id="rId5" Type="http://schemas.microsoft.com/office/2007/relationships/hdphoto" Target="../media/hdphoto1.wdp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8.png"/><Relationship Id="rId3" Type="http://schemas.openxmlformats.org/officeDocument/2006/relationships/image" Target="../media/image7.png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7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7425" y="1456116"/>
            <a:ext cx="7891547" cy="1862048"/>
            <a:chOff x="61483" y="1642131"/>
            <a:chExt cx="7891547" cy="1862048"/>
          </a:xfrm>
        </p:grpSpPr>
        <p:sp>
          <p:nvSpPr>
            <p:cNvPr id="16" name="文本框 22"/>
            <p:cNvSpPr txBox="1"/>
            <p:nvPr/>
          </p:nvSpPr>
          <p:spPr>
            <a:xfrm>
              <a:off x="61483" y="1642131"/>
              <a:ext cx="773988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500" dirty="0">
                  <a:latin typeface="UTM Loko" panose="02040603050506020204" pitchFamily="18" charset="0"/>
                  <a:ea typeface="字魂52号-阿开漫画体" panose="00000500000000000000" pitchFamily="2" charset="-122"/>
                </a:rPr>
                <a:t>PHÂN SỐ</a:t>
              </a:r>
              <a:endParaRPr lang="zh-CN" altLang="en-US" sz="11500" dirty="0">
                <a:latin typeface="UTM Loko" panose="02040603050506020204" pitchFamily="18" charset="0"/>
                <a:ea typeface="字魂52号-阿开漫画体" panose="00000500000000000000" pitchFamily="2" charset="-122"/>
              </a:endParaRPr>
            </a:p>
          </p:txBody>
        </p:sp>
        <p:sp>
          <p:nvSpPr>
            <p:cNvPr id="18" name="文本框 22"/>
            <p:cNvSpPr txBox="1"/>
            <p:nvPr/>
          </p:nvSpPr>
          <p:spPr>
            <a:xfrm>
              <a:off x="213141" y="1642131"/>
              <a:ext cx="773988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500" dirty="0">
                  <a:solidFill>
                    <a:srgbClr val="FC745C"/>
                  </a:solidFill>
                  <a:latin typeface="UTM Loko" panose="02040603050506020204" pitchFamily="18" charset="0"/>
                  <a:ea typeface="字魂52号-阿开漫画体" panose="00000500000000000000" pitchFamily="2" charset="-122"/>
                </a:rPr>
                <a:t>PHÂN SỐ</a:t>
              </a:r>
              <a:endParaRPr lang="zh-CN" altLang="en-US" sz="11500" dirty="0">
                <a:solidFill>
                  <a:srgbClr val="FC745C"/>
                </a:solidFill>
                <a:latin typeface="UTM Loko" panose="02040603050506020204" pitchFamily="18" charset="0"/>
                <a:ea typeface="字魂52号-阿开漫画体" panose="00000500000000000000" pitchFamily="2" charset="-122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776360" y="758249"/>
            <a:ext cx="5847914" cy="774004"/>
            <a:chOff x="776360" y="758249"/>
            <a:chExt cx="5847914" cy="774004"/>
          </a:xfrm>
        </p:grpSpPr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B010AA0E-C551-4BED-AF03-B11F50B5FBAA}"/>
                </a:ext>
              </a:extLst>
            </p:cNvPr>
            <p:cNvSpPr txBox="1"/>
            <p:nvPr/>
          </p:nvSpPr>
          <p:spPr>
            <a:xfrm>
              <a:off x="776360" y="762812"/>
              <a:ext cx="58013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dirty="0">
                  <a:latin typeface="UTM Alberta Heavy" panose="02040603050506020204" pitchFamily="18" charset="0"/>
                  <a:ea typeface="字魂52号-阿开漫画体" panose="00000500000000000000" pitchFamily="2" charset="-122"/>
                </a:rPr>
                <a:t>TOÁN</a:t>
              </a:r>
              <a:endParaRPr lang="zh-CN" altLang="en-US" sz="4400" dirty="0">
                <a:latin typeface="UTM Alberta Heavy" panose="02040603050506020204" pitchFamily="18" charset="0"/>
                <a:ea typeface="字魂52号-阿开漫画体" panose="00000500000000000000" pitchFamily="2" charset="-122"/>
              </a:endParaRPr>
            </a:p>
          </p:txBody>
        </p:sp>
        <p:sp>
          <p:nvSpPr>
            <p:cNvPr id="21" name="文本框 22"/>
            <p:cNvSpPr txBox="1"/>
            <p:nvPr/>
          </p:nvSpPr>
          <p:spPr>
            <a:xfrm>
              <a:off x="822928" y="758249"/>
              <a:ext cx="58013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dirty="0">
                  <a:solidFill>
                    <a:srgbClr val="92C98B"/>
                  </a:solidFill>
                  <a:latin typeface="UTM Alberta Heavy" panose="02040603050506020204" pitchFamily="18" charset="0"/>
                  <a:ea typeface="字魂52号-阿开漫画体" panose="00000500000000000000" pitchFamily="2" charset="-122"/>
                </a:rPr>
                <a:t>TOÁN</a:t>
              </a:r>
              <a:endParaRPr lang="zh-CN" altLang="en-US" sz="4400" dirty="0">
                <a:solidFill>
                  <a:srgbClr val="92C98B"/>
                </a:solidFill>
                <a:latin typeface="UTM Alberta Heavy" panose="02040603050506020204" pitchFamily="18" charset="0"/>
                <a:ea typeface="字魂52号-阿开漫画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067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30F7BB41-E794-4E1B-B7D1-DD60393A2C51}"/>
              </a:ext>
            </a:extLst>
          </p:cNvPr>
          <p:cNvGrpSpPr/>
          <p:nvPr/>
        </p:nvGrpSpPr>
        <p:grpSpPr>
          <a:xfrm flipH="1">
            <a:off x="0" y="2601686"/>
            <a:ext cx="4548283" cy="4256314"/>
            <a:chOff x="-139570" y="2601686"/>
            <a:chExt cx="4548283" cy="4256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83DE59C-6AE4-49C9-9608-819FE8CB0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/>
          </p:blipFill>
          <p:spPr>
            <a:xfrm flipH="1">
              <a:off x="808265" y="4256314"/>
              <a:ext cx="2302329" cy="260168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761EF40-C5E3-4213-8BC6-2AD1BEE96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/>
          </p:blipFill>
          <p:spPr>
            <a:xfrm>
              <a:off x="-139570" y="2601686"/>
              <a:ext cx="4548283" cy="4256313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-838736" y="474494"/>
            <a:ext cx="9700610" cy="7769221"/>
            <a:chOff x="472664" y="1077634"/>
            <a:chExt cx="5924666" cy="776922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4225683D-F924-4368-8366-9137F0A70526}"/>
                </a:ext>
              </a:extLst>
            </p:cNvPr>
            <p:cNvSpPr txBox="1">
              <a:spLocks/>
            </p:cNvSpPr>
            <p:nvPr/>
          </p:nvSpPr>
          <p:spPr>
            <a:xfrm>
              <a:off x="472664" y="1090886"/>
              <a:ext cx="5826872" cy="7755969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>
              <a:spAutoFit/>
            </a:bodyPr>
            <a:lstStyle/>
            <a:p>
              <a:pPr marL="0" indent="0" algn="ctr" defTabSz="914400" eaLnBrk="0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16600" b="1" dirty="0">
                  <a:latin typeface="UTM Futura Extra" panose="02040603050506020204" pitchFamily="18" charset="0"/>
                  <a:ea typeface="字魂52号-阿开漫画体" panose="00000500000000000000" pitchFamily="2" charset="-122"/>
                </a:rPr>
                <a:t>LUYỆN </a:t>
              </a:r>
              <a:r>
                <a:rPr lang="ko-KR" altLang="en-US" sz="16600" b="1" dirty="0">
                  <a:latin typeface="UTM Futura Extra" panose="02040603050506020204" pitchFamily="18" charset="0"/>
                  <a:ea typeface="字魂52号-阿开漫画体" panose="00000500000000000000" pitchFamily="2" charset="-122"/>
                </a:rPr>
                <a:t> </a:t>
              </a:r>
              <a:r>
                <a:rPr lang="en-US" altLang="ko-KR" sz="16600" b="1" dirty="0">
                  <a:latin typeface="UTM Futura Extra" panose="02040603050506020204" pitchFamily="18" charset="0"/>
                  <a:ea typeface="字魂52号-阿开漫画体" panose="00000500000000000000" pitchFamily="2" charset="-122"/>
                </a:rPr>
                <a:t>TẬP </a:t>
              </a:r>
            </a:p>
          </p:txBody>
        </p:sp>
        <p:sp>
          <p:nvSpPr>
            <p:cNvPr id="15" name="文本框 10"/>
            <p:cNvSpPr txBox="1">
              <a:spLocks/>
            </p:cNvSpPr>
            <p:nvPr/>
          </p:nvSpPr>
          <p:spPr>
            <a:xfrm>
              <a:off x="570458" y="1077634"/>
              <a:ext cx="5826872" cy="5201424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>
              <a:spAutoFit/>
            </a:bodyPr>
            <a:lstStyle/>
            <a:p>
              <a:pPr marL="0" indent="0" algn="ctr" defTabSz="914400" eaLnBrk="0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16600" b="1" dirty="0">
                  <a:solidFill>
                    <a:srgbClr val="A7D971"/>
                  </a:solidFill>
                  <a:latin typeface="UTM Futura Extra" panose="02040603050506020204" pitchFamily="18" charset="0"/>
                  <a:ea typeface="字魂52号-阿开漫画体" panose="00000500000000000000" pitchFamily="2" charset="-122"/>
                </a:rPr>
                <a:t>LUYỆN TẬP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050103" y="711206"/>
            <a:ext cx="7309337" cy="7090215"/>
            <a:chOff x="5050103" y="711206"/>
            <a:chExt cx="7309337" cy="7090215"/>
          </a:xfrm>
        </p:grpSpPr>
        <p:pic>
          <p:nvPicPr>
            <p:cNvPr id="10" name="图片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1779" y="711206"/>
              <a:ext cx="5317661" cy="7090215"/>
            </a:xfrm>
            <a:prstGeom prst="rect">
              <a:avLst/>
            </a:prstGeom>
          </p:spPr>
        </p:pic>
        <p:pic>
          <p:nvPicPr>
            <p:cNvPr id="16" name="图片 8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04" t="46004" r="65237" b="44625"/>
            <a:stretch/>
          </p:blipFill>
          <p:spPr>
            <a:xfrm>
              <a:off x="10155328" y="5649686"/>
              <a:ext cx="2036672" cy="1208313"/>
            </a:xfrm>
            <a:prstGeom prst="rect">
              <a:avLst/>
            </a:prstGeom>
          </p:spPr>
        </p:pic>
        <p:pic>
          <p:nvPicPr>
            <p:cNvPr id="17" name="图片 7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286" r="43016" b="6465"/>
            <a:stretch/>
          </p:blipFill>
          <p:spPr>
            <a:xfrm>
              <a:off x="7037444" y="4385750"/>
              <a:ext cx="2663165" cy="2445745"/>
            </a:xfrm>
            <a:prstGeom prst="rect">
              <a:avLst/>
            </a:prstGeom>
          </p:spPr>
        </p:pic>
        <p:pic>
          <p:nvPicPr>
            <p:cNvPr id="13" name="图片 7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743" b="67821"/>
            <a:stretch/>
          </p:blipFill>
          <p:spPr>
            <a:xfrm flipH="1">
              <a:off x="5050103" y="4969565"/>
              <a:ext cx="2757508" cy="18254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67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53"/>
          <p:cNvSpPr txBox="1">
            <a:spLocks noChangeArrowheads="1"/>
          </p:cNvSpPr>
          <p:nvPr/>
        </p:nvSpPr>
        <p:spPr bwMode="auto">
          <a:xfrm>
            <a:off x="0" y="367748"/>
            <a:ext cx="1256306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eaLnBrk="1" hangingPunct="1"/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33" name="Group 2"/>
          <p:cNvGrpSpPr>
            <a:grpSpLocks/>
          </p:cNvGrpSpPr>
          <p:nvPr/>
        </p:nvGrpSpPr>
        <p:grpSpPr bwMode="auto">
          <a:xfrm>
            <a:off x="1256130" y="1743140"/>
            <a:ext cx="2476500" cy="1371600"/>
            <a:chOff x="384" y="1536"/>
            <a:chExt cx="1680" cy="1056"/>
          </a:xfrm>
        </p:grpSpPr>
        <p:grpSp>
          <p:nvGrpSpPr>
            <p:cNvPr id="34" name="Group 3"/>
            <p:cNvGrpSpPr>
              <a:grpSpLocks/>
            </p:cNvGrpSpPr>
            <p:nvPr/>
          </p:nvGrpSpPr>
          <p:grpSpPr bwMode="auto">
            <a:xfrm>
              <a:off x="384" y="1536"/>
              <a:ext cx="672" cy="1056"/>
              <a:chOff x="384" y="1536"/>
              <a:chExt cx="672" cy="1056"/>
            </a:xfrm>
          </p:grpSpPr>
          <p:sp>
            <p:nvSpPr>
              <p:cNvPr id="38" name="Rectangle 4"/>
              <p:cNvSpPr>
                <a:spLocks noChangeArrowheads="1"/>
              </p:cNvSpPr>
              <p:nvPr/>
            </p:nvSpPr>
            <p:spPr bwMode="auto">
              <a:xfrm>
                <a:off x="384" y="1536"/>
                <a:ext cx="336" cy="1056"/>
              </a:xfrm>
              <a:prstGeom prst="rect">
                <a:avLst/>
              </a:prstGeom>
              <a:solidFill>
                <a:srgbClr val="FF66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9" name="Rectangle 6"/>
              <p:cNvSpPr>
                <a:spLocks noChangeArrowheads="1"/>
              </p:cNvSpPr>
              <p:nvPr/>
            </p:nvSpPr>
            <p:spPr bwMode="auto">
              <a:xfrm>
                <a:off x="720" y="1536"/>
                <a:ext cx="336" cy="1056"/>
              </a:xfrm>
              <a:prstGeom prst="rect">
                <a:avLst/>
              </a:prstGeom>
              <a:solidFill>
                <a:srgbClr val="FF66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35" name="Rectangle 7"/>
            <p:cNvSpPr>
              <a:spLocks noChangeArrowheads="1"/>
            </p:cNvSpPr>
            <p:nvPr/>
          </p:nvSpPr>
          <p:spPr bwMode="auto">
            <a:xfrm>
              <a:off x="1056" y="1536"/>
              <a:ext cx="336" cy="1056"/>
            </a:xfrm>
            <a:prstGeom prst="rect">
              <a:avLst/>
            </a:prstGeom>
            <a:noFill/>
            <a:ln w="9525">
              <a:solidFill>
                <a:sysClr val="windowText" lastClr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6" name="Rectangle 8"/>
            <p:cNvSpPr>
              <a:spLocks noChangeArrowheads="1"/>
            </p:cNvSpPr>
            <p:nvPr/>
          </p:nvSpPr>
          <p:spPr bwMode="auto">
            <a:xfrm>
              <a:off x="1392" y="1536"/>
              <a:ext cx="336" cy="1056"/>
            </a:xfrm>
            <a:prstGeom prst="rect">
              <a:avLst/>
            </a:prstGeom>
            <a:noFill/>
            <a:ln w="9525">
              <a:solidFill>
                <a:sysClr val="windowText" lastClr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7" name="Rectangle 9"/>
            <p:cNvSpPr>
              <a:spLocks noChangeArrowheads="1"/>
            </p:cNvSpPr>
            <p:nvPr/>
          </p:nvSpPr>
          <p:spPr bwMode="auto">
            <a:xfrm>
              <a:off x="1728" y="1536"/>
              <a:ext cx="336" cy="1056"/>
            </a:xfrm>
            <a:prstGeom prst="rect">
              <a:avLst/>
            </a:prstGeom>
            <a:noFill/>
            <a:ln w="9525">
              <a:solidFill>
                <a:sysClr val="windowText" lastClr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</p:grpSp>
      <p:pic>
        <p:nvPicPr>
          <p:cNvPr id="40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895" y="1590740"/>
            <a:ext cx="1981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" name="Group 10"/>
          <p:cNvGrpSpPr>
            <a:grpSpLocks/>
          </p:cNvGrpSpPr>
          <p:nvPr/>
        </p:nvGrpSpPr>
        <p:grpSpPr bwMode="auto">
          <a:xfrm>
            <a:off x="9139659" y="1590740"/>
            <a:ext cx="2063751" cy="1524000"/>
            <a:chOff x="4272" y="1200"/>
            <a:chExt cx="1152" cy="1008"/>
          </a:xfrm>
        </p:grpSpPr>
        <p:sp>
          <p:nvSpPr>
            <p:cNvPr id="42" name="AutoShape 26"/>
            <p:cNvSpPr>
              <a:spLocks noChangeArrowheads="1"/>
            </p:cNvSpPr>
            <p:nvPr/>
          </p:nvSpPr>
          <p:spPr bwMode="auto">
            <a:xfrm>
              <a:off x="4272" y="1200"/>
              <a:ext cx="1152" cy="1008"/>
            </a:xfrm>
            <a:prstGeom prst="triangle">
              <a:avLst>
                <a:gd name="adj" fmla="val 50000"/>
              </a:avLst>
            </a:prstGeom>
            <a:solidFill>
              <a:srgbClr val="9999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43" name="AutoShape 27"/>
            <p:cNvSpPr>
              <a:spLocks noChangeArrowheads="1"/>
            </p:cNvSpPr>
            <p:nvPr/>
          </p:nvSpPr>
          <p:spPr bwMode="auto">
            <a:xfrm rot="10800000">
              <a:off x="4560" y="1704"/>
              <a:ext cx="576" cy="504"/>
            </a:xfrm>
            <a:prstGeom prst="triangle">
              <a:avLst>
                <a:gd name="adj" fmla="val 50000"/>
              </a:avLst>
            </a:prstGeom>
            <a:solidFill>
              <a:sysClr val="window" lastClr="FFFFFF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</p:grpSp>
      <p:sp>
        <p:nvSpPr>
          <p:cNvPr id="44" name="Text Box 46"/>
          <p:cNvSpPr txBox="1">
            <a:spLocks noChangeArrowheads="1"/>
          </p:cNvSpPr>
          <p:nvPr/>
        </p:nvSpPr>
        <p:spPr bwMode="auto">
          <a:xfrm>
            <a:off x="5404269" y="3294123"/>
            <a:ext cx="15684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dirty="0">
                <a:latin typeface="VNI-Times" pitchFamily="2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Hình</a:t>
            </a:r>
            <a:r>
              <a:rPr lang="en-US" altLang="en-US" sz="2800" b="1" dirty="0">
                <a:latin typeface="Times New Roman" pitchFamily="18" charset="0"/>
              </a:rPr>
              <a:t> 2</a:t>
            </a:r>
            <a:endParaRPr lang="en-US" altLang="en-US" sz="2800" b="1" dirty="0">
              <a:latin typeface="Times New Roman" pitchFamily="18" charset="0"/>
              <a:cs typeface="Arial" charset="0"/>
            </a:endParaRPr>
          </a:p>
        </p:txBody>
      </p:sp>
      <p:sp>
        <p:nvSpPr>
          <p:cNvPr id="45" name="Text Box 47"/>
          <p:cNvSpPr txBox="1">
            <a:spLocks noChangeArrowheads="1"/>
          </p:cNvSpPr>
          <p:nvPr/>
        </p:nvSpPr>
        <p:spPr bwMode="auto">
          <a:xfrm>
            <a:off x="9322780" y="3275202"/>
            <a:ext cx="15684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latin typeface="VNI-Times" pitchFamily="2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Hình</a:t>
            </a:r>
            <a:r>
              <a:rPr lang="en-US" altLang="en-US" sz="2800" b="1" dirty="0">
                <a:latin typeface="Times New Roman" pitchFamily="18" charset="0"/>
              </a:rPr>
              <a:t> 3</a:t>
            </a:r>
            <a:endParaRPr lang="en-US" altLang="en-US" sz="2800" b="1" dirty="0">
              <a:latin typeface="Times New Roman" pitchFamily="18" charset="0"/>
              <a:cs typeface="Arial" charset="0"/>
            </a:endParaRPr>
          </a:p>
        </p:txBody>
      </p:sp>
      <p:sp>
        <p:nvSpPr>
          <p:cNvPr id="46" name="Text Box 46"/>
          <p:cNvSpPr txBox="1">
            <a:spLocks noChangeArrowheads="1"/>
          </p:cNvSpPr>
          <p:nvPr/>
        </p:nvSpPr>
        <p:spPr bwMode="auto">
          <a:xfrm>
            <a:off x="1668880" y="3343344"/>
            <a:ext cx="15684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>
                <a:latin typeface="VNI-Times" pitchFamily="2" charset="0"/>
              </a:rPr>
              <a:t> </a:t>
            </a:r>
            <a:r>
              <a:rPr lang="en-US" altLang="en-US" sz="2800" b="1">
                <a:latin typeface="Times New Roman" pitchFamily="18" charset="0"/>
              </a:rPr>
              <a:t>Hình 1</a:t>
            </a:r>
            <a:endParaRPr lang="en-US" altLang="en-US" sz="2800" b="1">
              <a:latin typeface="Times New Roman" pitchFamily="18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1751430" y="4095168"/>
                <a:ext cx="1422712" cy="905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Viết: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1430" y="4095168"/>
                <a:ext cx="1422712" cy="905441"/>
              </a:xfrm>
              <a:prstGeom prst="rect">
                <a:avLst/>
              </a:prstGeom>
              <a:blipFill>
                <a:blip r:embed="rId5"/>
                <a:stretch>
                  <a:fillRect l="-10684"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 Box 16"/>
          <p:cNvSpPr txBox="1">
            <a:spLocks noChangeArrowheads="1"/>
          </p:cNvSpPr>
          <p:nvPr/>
        </p:nvSpPr>
        <p:spPr bwMode="auto">
          <a:xfrm>
            <a:off x="551056" y="5064269"/>
            <a:ext cx="39661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endParaRPr lang="en-US" alt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5717562" y="4095168"/>
                <a:ext cx="1422712" cy="9056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Viết: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7562" y="4095168"/>
                <a:ext cx="1422712" cy="905633"/>
              </a:xfrm>
              <a:prstGeom prst="rect">
                <a:avLst/>
              </a:prstGeom>
              <a:blipFill>
                <a:blip r:embed="rId6"/>
                <a:stretch>
                  <a:fillRect l="-11159" b="-7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Text Box 16"/>
          <p:cNvSpPr txBox="1">
            <a:spLocks noChangeArrowheads="1"/>
          </p:cNvSpPr>
          <p:nvPr/>
        </p:nvSpPr>
        <p:spPr bwMode="auto">
          <a:xfrm>
            <a:off x="4388462" y="5064269"/>
            <a:ext cx="39661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tám</a:t>
            </a:r>
            <a:endParaRPr lang="en-US" alt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9426242" y="4095168"/>
                <a:ext cx="1422712" cy="9056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Viết: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6242" y="4095168"/>
                <a:ext cx="1422712" cy="905633"/>
              </a:xfrm>
              <a:prstGeom prst="rect">
                <a:avLst/>
              </a:prstGeom>
              <a:blipFill>
                <a:blip r:embed="rId7"/>
                <a:stretch>
                  <a:fillRect l="-10684"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Text Box 16"/>
          <p:cNvSpPr txBox="1">
            <a:spLocks noChangeArrowheads="1"/>
          </p:cNvSpPr>
          <p:nvPr/>
        </p:nvSpPr>
        <p:spPr bwMode="auto">
          <a:xfrm>
            <a:off x="8154532" y="5064269"/>
            <a:ext cx="39661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endParaRPr lang="en-US" alt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 Box 53"/>
          <p:cNvSpPr txBox="1">
            <a:spLocks noChangeArrowheads="1"/>
          </p:cNvSpPr>
          <p:nvPr/>
        </p:nvSpPr>
        <p:spPr bwMode="auto">
          <a:xfrm>
            <a:off x="551056" y="5816093"/>
            <a:ext cx="111522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b)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alt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alt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289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  <p:bldP spid="50" grpId="0"/>
      <p:bldP spid="51" grpId="0"/>
      <p:bldP spid="5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53"/>
          <p:cNvSpPr txBox="1">
            <a:spLocks noChangeArrowheads="1"/>
          </p:cNvSpPr>
          <p:nvPr/>
        </p:nvSpPr>
        <p:spPr bwMode="auto">
          <a:xfrm>
            <a:off x="0" y="367748"/>
            <a:ext cx="1256306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eaLnBrk="1" hangingPunct="1"/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4" name="Text Box 46"/>
          <p:cNvSpPr txBox="1">
            <a:spLocks noChangeArrowheads="1"/>
          </p:cNvSpPr>
          <p:nvPr/>
        </p:nvSpPr>
        <p:spPr bwMode="auto">
          <a:xfrm>
            <a:off x="5495830" y="3275202"/>
            <a:ext cx="15684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</p:txBody>
      </p:sp>
      <p:sp>
        <p:nvSpPr>
          <p:cNvPr id="45" name="Text Box 47"/>
          <p:cNvSpPr txBox="1">
            <a:spLocks noChangeArrowheads="1"/>
          </p:cNvSpPr>
          <p:nvPr/>
        </p:nvSpPr>
        <p:spPr bwMode="auto">
          <a:xfrm>
            <a:off x="9322780" y="3275202"/>
            <a:ext cx="15684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</a:p>
        </p:txBody>
      </p:sp>
      <p:sp>
        <p:nvSpPr>
          <p:cNvPr id="46" name="Text Box 46"/>
          <p:cNvSpPr txBox="1">
            <a:spLocks noChangeArrowheads="1"/>
          </p:cNvSpPr>
          <p:nvPr/>
        </p:nvSpPr>
        <p:spPr bwMode="auto">
          <a:xfrm>
            <a:off x="1664247" y="3363833"/>
            <a:ext cx="15684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1598855" y="4158799"/>
                <a:ext cx="1680164" cy="905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Viết: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8855" y="4158799"/>
                <a:ext cx="1680164" cy="905441"/>
              </a:xfrm>
              <a:prstGeom prst="rect">
                <a:avLst/>
              </a:prstGeom>
              <a:blipFill>
                <a:blip r:embed="rId4"/>
                <a:stretch>
                  <a:fillRect l="-9058" b="-67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 Box 16"/>
          <p:cNvSpPr txBox="1">
            <a:spLocks noChangeArrowheads="1"/>
          </p:cNvSpPr>
          <p:nvPr/>
        </p:nvSpPr>
        <p:spPr bwMode="auto">
          <a:xfrm>
            <a:off x="551056" y="5064269"/>
            <a:ext cx="39661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endParaRPr lang="en-US" alt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5717562" y="4095168"/>
                <a:ext cx="1422712" cy="9106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Viết: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7562" y="4095168"/>
                <a:ext cx="1422712" cy="910634"/>
              </a:xfrm>
              <a:prstGeom prst="rect">
                <a:avLst/>
              </a:prstGeom>
              <a:blipFill>
                <a:blip r:embed="rId5"/>
                <a:stretch>
                  <a:fillRect l="-11159" b="-7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Text Box 16"/>
          <p:cNvSpPr txBox="1">
            <a:spLocks noChangeArrowheads="1"/>
          </p:cNvSpPr>
          <p:nvPr/>
        </p:nvSpPr>
        <p:spPr bwMode="auto">
          <a:xfrm>
            <a:off x="4388462" y="5064269"/>
            <a:ext cx="39661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endParaRPr lang="en-US" alt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9426242" y="4095168"/>
                <a:ext cx="1422712" cy="900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Viết: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6242" y="4095168"/>
                <a:ext cx="1422712" cy="900439"/>
              </a:xfrm>
              <a:prstGeom prst="rect">
                <a:avLst/>
              </a:prstGeom>
              <a:blipFill>
                <a:blip r:embed="rId6"/>
                <a:stretch>
                  <a:fillRect l="-10684" b="-88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Text Box 16"/>
          <p:cNvSpPr txBox="1">
            <a:spLocks noChangeArrowheads="1"/>
          </p:cNvSpPr>
          <p:nvPr/>
        </p:nvSpPr>
        <p:spPr bwMode="auto">
          <a:xfrm>
            <a:off x="8154532" y="5064269"/>
            <a:ext cx="39661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endParaRPr lang="en-US" alt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 Box 53"/>
          <p:cNvSpPr txBox="1">
            <a:spLocks noChangeArrowheads="1"/>
          </p:cNvSpPr>
          <p:nvPr/>
        </p:nvSpPr>
        <p:spPr bwMode="auto">
          <a:xfrm>
            <a:off x="551056" y="5816093"/>
            <a:ext cx="111522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b)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alt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alt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4" name="Group 21"/>
          <p:cNvGrpSpPr>
            <a:grpSpLocks/>
          </p:cNvGrpSpPr>
          <p:nvPr/>
        </p:nvGrpSpPr>
        <p:grpSpPr bwMode="auto">
          <a:xfrm>
            <a:off x="1048222" y="2144629"/>
            <a:ext cx="2971800" cy="990600"/>
            <a:chOff x="528" y="1200"/>
            <a:chExt cx="2352" cy="864"/>
          </a:xfrm>
        </p:grpSpPr>
        <p:sp>
          <p:nvSpPr>
            <p:cNvPr id="25" name="Oval 4"/>
            <p:cNvSpPr>
              <a:spLocks noChangeArrowheads="1"/>
            </p:cNvSpPr>
            <p:nvPr/>
          </p:nvSpPr>
          <p:spPr bwMode="auto">
            <a:xfrm>
              <a:off x="528" y="1200"/>
              <a:ext cx="384" cy="384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6" name="Oval 16"/>
            <p:cNvSpPr>
              <a:spLocks noChangeArrowheads="1"/>
            </p:cNvSpPr>
            <p:nvPr/>
          </p:nvSpPr>
          <p:spPr bwMode="auto">
            <a:xfrm>
              <a:off x="528" y="1680"/>
              <a:ext cx="384" cy="384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7" name="Oval 18"/>
            <p:cNvSpPr>
              <a:spLocks noChangeArrowheads="1"/>
            </p:cNvSpPr>
            <p:nvPr/>
          </p:nvSpPr>
          <p:spPr bwMode="auto">
            <a:xfrm>
              <a:off x="1008" y="1680"/>
              <a:ext cx="384" cy="384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8" name="Oval 20"/>
            <p:cNvSpPr>
              <a:spLocks noChangeArrowheads="1"/>
            </p:cNvSpPr>
            <p:nvPr/>
          </p:nvSpPr>
          <p:spPr bwMode="auto">
            <a:xfrm>
              <a:off x="1536" y="1680"/>
              <a:ext cx="384" cy="384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grpSp>
          <p:nvGrpSpPr>
            <p:cNvPr id="29" name="Group 26"/>
            <p:cNvGrpSpPr>
              <a:grpSpLocks/>
            </p:cNvGrpSpPr>
            <p:nvPr/>
          </p:nvGrpSpPr>
          <p:grpSpPr bwMode="auto">
            <a:xfrm>
              <a:off x="1008" y="1200"/>
              <a:ext cx="1392" cy="384"/>
              <a:chOff x="1008" y="1200"/>
              <a:chExt cx="1392" cy="384"/>
            </a:xfrm>
          </p:grpSpPr>
          <p:sp>
            <p:nvSpPr>
              <p:cNvPr id="55" name="Oval 17"/>
              <p:cNvSpPr>
                <a:spLocks noChangeArrowheads="1"/>
              </p:cNvSpPr>
              <p:nvPr/>
            </p:nvSpPr>
            <p:spPr bwMode="auto">
              <a:xfrm>
                <a:off x="1008" y="1200"/>
                <a:ext cx="384" cy="384"/>
              </a:xfrm>
              <a:prstGeom prst="ellipse">
                <a:avLst/>
              </a:prstGeom>
              <a:solidFill>
                <a:srgbClr val="F8F8F8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6" name="Oval 19"/>
              <p:cNvSpPr>
                <a:spLocks noChangeArrowheads="1"/>
              </p:cNvSpPr>
              <p:nvPr/>
            </p:nvSpPr>
            <p:spPr bwMode="auto">
              <a:xfrm>
                <a:off x="1536" y="1200"/>
                <a:ext cx="384" cy="384"/>
              </a:xfrm>
              <a:prstGeom prst="ellipse">
                <a:avLst/>
              </a:prstGeom>
              <a:solidFill>
                <a:srgbClr val="F8F8F8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7" name="Oval 21"/>
              <p:cNvSpPr>
                <a:spLocks noChangeArrowheads="1"/>
              </p:cNvSpPr>
              <p:nvPr/>
            </p:nvSpPr>
            <p:spPr bwMode="auto">
              <a:xfrm>
                <a:off x="2016" y="1200"/>
                <a:ext cx="384" cy="384"/>
              </a:xfrm>
              <a:prstGeom prst="ellipse">
                <a:avLst/>
              </a:prstGeom>
              <a:solidFill>
                <a:srgbClr val="F8F8F8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30" name="Oval 22"/>
            <p:cNvSpPr>
              <a:spLocks noChangeArrowheads="1"/>
            </p:cNvSpPr>
            <p:nvPr/>
          </p:nvSpPr>
          <p:spPr bwMode="auto">
            <a:xfrm>
              <a:off x="2016" y="1680"/>
              <a:ext cx="384" cy="384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1" name="Oval 23"/>
            <p:cNvSpPr>
              <a:spLocks noChangeArrowheads="1"/>
            </p:cNvSpPr>
            <p:nvPr/>
          </p:nvSpPr>
          <p:spPr bwMode="auto">
            <a:xfrm>
              <a:off x="2496" y="1200"/>
              <a:ext cx="384" cy="384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54" name="Oval 24"/>
            <p:cNvSpPr>
              <a:spLocks noChangeArrowheads="1"/>
            </p:cNvSpPr>
            <p:nvPr/>
          </p:nvSpPr>
          <p:spPr bwMode="auto">
            <a:xfrm>
              <a:off x="2496" y="1680"/>
              <a:ext cx="384" cy="384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8850696" y="1920461"/>
            <a:ext cx="2501878" cy="1102707"/>
            <a:chOff x="7368562" y="1572393"/>
            <a:chExt cx="2411793" cy="914400"/>
          </a:xfrm>
        </p:grpSpPr>
        <p:sp>
          <p:nvSpPr>
            <p:cNvPr id="70" name="AutoShape 34"/>
            <p:cNvSpPr>
              <a:spLocks noChangeArrowheads="1"/>
            </p:cNvSpPr>
            <p:nvPr/>
          </p:nvSpPr>
          <p:spPr bwMode="auto">
            <a:xfrm>
              <a:off x="7959228" y="1572393"/>
              <a:ext cx="535954" cy="374073"/>
            </a:xfrm>
            <a:custGeom>
              <a:avLst/>
              <a:gdLst>
                <a:gd name="T0" fmla="*/ 0 w 480"/>
                <a:gd name="T1" fmla="*/ 165 h 432"/>
                <a:gd name="T2" fmla="*/ 183 w 480"/>
                <a:gd name="T3" fmla="*/ 165 h 432"/>
                <a:gd name="T4" fmla="*/ 240 w 480"/>
                <a:gd name="T5" fmla="*/ 0 h 432"/>
                <a:gd name="T6" fmla="*/ 297 w 480"/>
                <a:gd name="T7" fmla="*/ 165 h 432"/>
                <a:gd name="T8" fmla="*/ 480 w 480"/>
                <a:gd name="T9" fmla="*/ 165 h 432"/>
                <a:gd name="T10" fmla="*/ 332 w 480"/>
                <a:gd name="T11" fmla="*/ 267 h 432"/>
                <a:gd name="T12" fmla="*/ 388 w 480"/>
                <a:gd name="T13" fmla="*/ 432 h 432"/>
                <a:gd name="T14" fmla="*/ 240 w 480"/>
                <a:gd name="T15" fmla="*/ 330 h 432"/>
                <a:gd name="T16" fmla="*/ 92 w 480"/>
                <a:gd name="T17" fmla="*/ 432 h 432"/>
                <a:gd name="T18" fmla="*/ 148 w 480"/>
                <a:gd name="T19" fmla="*/ 267 h 432"/>
                <a:gd name="T20" fmla="*/ 0 w 480"/>
                <a:gd name="T21" fmla="*/ 165 h 4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80"/>
                <a:gd name="T34" fmla="*/ 0 h 432"/>
                <a:gd name="T35" fmla="*/ 480 w 480"/>
                <a:gd name="T36" fmla="*/ 432 h 43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80" h="432">
                  <a:moveTo>
                    <a:pt x="0" y="165"/>
                  </a:moveTo>
                  <a:lnTo>
                    <a:pt x="183" y="165"/>
                  </a:lnTo>
                  <a:lnTo>
                    <a:pt x="240" y="0"/>
                  </a:lnTo>
                  <a:lnTo>
                    <a:pt x="297" y="165"/>
                  </a:lnTo>
                  <a:lnTo>
                    <a:pt x="480" y="165"/>
                  </a:lnTo>
                  <a:lnTo>
                    <a:pt x="332" y="267"/>
                  </a:lnTo>
                  <a:lnTo>
                    <a:pt x="388" y="432"/>
                  </a:lnTo>
                  <a:lnTo>
                    <a:pt x="240" y="330"/>
                  </a:lnTo>
                  <a:lnTo>
                    <a:pt x="92" y="432"/>
                  </a:lnTo>
                  <a:lnTo>
                    <a:pt x="148" y="267"/>
                  </a:lnTo>
                  <a:lnTo>
                    <a:pt x="0" y="165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AutoShape 38"/>
            <p:cNvSpPr>
              <a:spLocks noChangeArrowheads="1"/>
            </p:cNvSpPr>
            <p:nvPr/>
          </p:nvSpPr>
          <p:spPr bwMode="auto">
            <a:xfrm>
              <a:off x="7668263" y="2112720"/>
              <a:ext cx="535954" cy="374073"/>
            </a:xfrm>
            <a:custGeom>
              <a:avLst/>
              <a:gdLst>
                <a:gd name="T0" fmla="*/ 0 w 480"/>
                <a:gd name="T1" fmla="*/ 165 h 432"/>
                <a:gd name="T2" fmla="*/ 183 w 480"/>
                <a:gd name="T3" fmla="*/ 165 h 432"/>
                <a:gd name="T4" fmla="*/ 240 w 480"/>
                <a:gd name="T5" fmla="*/ 0 h 432"/>
                <a:gd name="T6" fmla="*/ 297 w 480"/>
                <a:gd name="T7" fmla="*/ 165 h 432"/>
                <a:gd name="T8" fmla="*/ 480 w 480"/>
                <a:gd name="T9" fmla="*/ 165 h 432"/>
                <a:gd name="T10" fmla="*/ 332 w 480"/>
                <a:gd name="T11" fmla="*/ 267 h 432"/>
                <a:gd name="T12" fmla="*/ 388 w 480"/>
                <a:gd name="T13" fmla="*/ 432 h 432"/>
                <a:gd name="T14" fmla="*/ 240 w 480"/>
                <a:gd name="T15" fmla="*/ 330 h 432"/>
                <a:gd name="T16" fmla="*/ 92 w 480"/>
                <a:gd name="T17" fmla="*/ 432 h 432"/>
                <a:gd name="T18" fmla="*/ 148 w 480"/>
                <a:gd name="T19" fmla="*/ 267 h 432"/>
                <a:gd name="T20" fmla="*/ 0 w 480"/>
                <a:gd name="T21" fmla="*/ 165 h 4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80"/>
                <a:gd name="T34" fmla="*/ 0 h 432"/>
                <a:gd name="T35" fmla="*/ 480 w 480"/>
                <a:gd name="T36" fmla="*/ 432 h 43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80" h="432">
                  <a:moveTo>
                    <a:pt x="0" y="165"/>
                  </a:moveTo>
                  <a:lnTo>
                    <a:pt x="183" y="165"/>
                  </a:lnTo>
                  <a:lnTo>
                    <a:pt x="240" y="0"/>
                  </a:lnTo>
                  <a:lnTo>
                    <a:pt x="297" y="165"/>
                  </a:lnTo>
                  <a:lnTo>
                    <a:pt x="480" y="165"/>
                  </a:lnTo>
                  <a:lnTo>
                    <a:pt x="332" y="267"/>
                  </a:lnTo>
                  <a:lnTo>
                    <a:pt x="388" y="432"/>
                  </a:lnTo>
                  <a:lnTo>
                    <a:pt x="240" y="330"/>
                  </a:lnTo>
                  <a:lnTo>
                    <a:pt x="92" y="432"/>
                  </a:lnTo>
                  <a:lnTo>
                    <a:pt x="148" y="267"/>
                  </a:lnTo>
                  <a:lnTo>
                    <a:pt x="0" y="165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AutoShape 39"/>
            <p:cNvSpPr>
              <a:spLocks noChangeArrowheads="1"/>
            </p:cNvSpPr>
            <p:nvPr/>
          </p:nvSpPr>
          <p:spPr bwMode="auto">
            <a:xfrm>
              <a:off x="8310291" y="2112720"/>
              <a:ext cx="535954" cy="374073"/>
            </a:xfrm>
            <a:custGeom>
              <a:avLst/>
              <a:gdLst>
                <a:gd name="T0" fmla="*/ 0 w 480"/>
                <a:gd name="T1" fmla="*/ 165 h 432"/>
                <a:gd name="T2" fmla="*/ 183 w 480"/>
                <a:gd name="T3" fmla="*/ 165 h 432"/>
                <a:gd name="T4" fmla="*/ 240 w 480"/>
                <a:gd name="T5" fmla="*/ 0 h 432"/>
                <a:gd name="T6" fmla="*/ 297 w 480"/>
                <a:gd name="T7" fmla="*/ 165 h 432"/>
                <a:gd name="T8" fmla="*/ 480 w 480"/>
                <a:gd name="T9" fmla="*/ 165 h 432"/>
                <a:gd name="T10" fmla="*/ 332 w 480"/>
                <a:gd name="T11" fmla="*/ 267 h 432"/>
                <a:gd name="T12" fmla="*/ 388 w 480"/>
                <a:gd name="T13" fmla="*/ 432 h 432"/>
                <a:gd name="T14" fmla="*/ 240 w 480"/>
                <a:gd name="T15" fmla="*/ 330 h 432"/>
                <a:gd name="T16" fmla="*/ 92 w 480"/>
                <a:gd name="T17" fmla="*/ 432 h 432"/>
                <a:gd name="T18" fmla="*/ 148 w 480"/>
                <a:gd name="T19" fmla="*/ 267 h 432"/>
                <a:gd name="T20" fmla="*/ 0 w 480"/>
                <a:gd name="T21" fmla="*/ 165 h 4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80"/>
                <a:gd name="T34" fmla="*/ 0 h 432"/>
                <a:gd name="T35" fmla="*/ 480 w 480"/>
                <a:gd name="T36" fmla="*/ 432 h 43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80" h="432">
                  <a:moveTo>
                    <a:pt x="0" y="165"/>
                  </a:moveTo>
                  <a:lnTo>
                    <a:pt x="183" y="165"/>
                  </a:lnTo>
                  <a:lnTo>
                    <a:pt x="240" y="0"/>
                  </a:lnTo>
                  <a:lnTo>
                    <a:pt x="297" y="165"/>
                  </a:lnTo>
                  <a:lnTo>
                    <a:pt x="480" y="165"/>
                  </a:lnTo>
                  <a:lnTo>
                    <a:pt x="332" y="267"/>
                  </a:lnTo>
                  <a:lnTo>
                    <a:pt x="388" y="432"/>
                  </a:lnTo>
                  <a:lnTo>
                    <a:pt x="240" y="330"/>
                  </a:lnTo>
                  <a:lnTo>
                    <a:pt x="92" y="432"/>
                  </a:lnTo>
                  <a:lnTo>
                    <a:pt x="148" y="267"/>
                  </a:lnTo>
                  <a:lnTo>
                    <a:pt x="0" y="165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AutoShape 35"/>
            <p:cNvSpPr>
              <a:spLocks noChangeArrowheads="1"/>
            </p:cNvSpPr>
            <p:nvPr/>
          </p:nvSpPr>
          <p:spPr bwMode="auto">
            <a:xfrm>
              <a:off x="8601256" y="1572393"/>
              <a:ext cx="535954" cy="374073"/>
            </a:xfrm>
            <a:custGeom>
              <a:avLst/>
              <a:gdLst>
                <a:gd name="T0" fmla="*/ 0 w 762000"/>
                <a:gd name="T1" fmla="*/ 0 h 685800"/>
                <a:gd name="T2" fmla="*/ 0 w 762000"/>
                <a:gd name="T3" fmla="*/ 0 h 685800"/>
                <a:gd name="T4" fmla="*/ 0 w 762000"/>
                <a:gd name="T5" fmla="*/ 0 h 685800"/>
                <a:gd name="T6" fmla="*/ 0 w 762000"/>
                <a:gd name="T7" fmla="*/ 0 h 685800"/>
                <a:gd name="T8" fmla="*/ 0 w 762000"/>
                <a:gd name="T9" fmla="*/ 0 h 685800"/>
                <a:gd name="T10" fmla="*/ 0 w 762000"/>
                <a:gd name="T11" fmla="*/ 0 h 685800"/>
                <a:gd name="T12" fmla="*/ 0 w 762000"/>
                <a:gd name="T13" fmla="*/ 0 h 685800"/>
                <a:gd name="T14" fmla="*/ 0 w 762000"/>
                <a:gd name="T15" fmla="*/ 0 h 685800"/>
                <a:gd name="T16" fmla="*/ 0 w 762000"/>
                <a:gd name="T17" fmla="*/ 0 h 685800"/>
                <a:gd name="T18" fmla="*/ 0 w 762000"/>
                <a:gd name="T19" fmla="*/ 0 h 685800"/>
                <a:gd name="T20" fmla="*/ 0 w 762000"/>
                <a:gd name="T21" fmla="*/ 0 h 6858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62000"/>
                <a:gd name="T34" fmla="*/ 0 h 685800"/>
                <a:gd name="T35" fmla="*/ 762000 w 762000"/>
                <a:gd name="T36" fmla="*/ 685800 h 6858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62000" h="685800">
                  <a:moveTo>
                    <a:pt x="1" y="261952"/>
                  </a:moveTo>
                  <a:lnTo>
                    <a:pt x="291060" y="261953"/>
                  </a:lnTo>
                  <a:lnTo>
                    <a:pt x="381000" y="0"/>
                  </a:lnTo>
                  <a:lnTo>
                    <a:pt x="470940" y="261953"/>
                  </a:lnTo>
                  <a:lnTo>
                    <a:pt x="761999" y="261952"/>
                  </a:lnTo>
                  <a:lnTo>
                    <a:pt x="526527" y="423846"/>
                  </a:lnTo>
                  <a:lnTo>
                    <a:pt x="616471" y="685798"/>
                  </a:lnTo>
                  <a:lnTo>
                    <a:pt x="381000" y="523901"/>
                  </a:lnTo>
                  <a:lnTo>
                    <a:pt x="145529" y="685798"/>
                  </a:lnTo>
                  <a:lnTo>
                    <a:pt x="235473" y="423846"/>
                  </a:lnTo>
                  <a:lnTo>
                    <a:pt x="1" y="261952"/>
                  </a:lnTo>
                  <a:close/>
                </a:path>
              </a:pathLst>
            </a:custGeom>
            <a:solidFill>
              <a:sysClr val="window" lastClr="FFFFFF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AutoShape 36"/>
            <p:cNvSpPr>
              <a:spLocks noChangeArrowheads="1"/>
            </p:cNvSpPr>
            <p:nvPr/>
          </p:nvSpPr>
          <p:spPr bwMode="auto">
            <a:xfrm>
              <a:off x="9244401" y="1572393"/>
              <a:ext cx="535954" cy="374073"/>
            </a:xfrm>
            <a:custGeom>
              <a:avLst/>
              <a:gdLst>
                <a:gd name="T0" fmla="*/ 0 w 762000"/>
                <a:gd name="T1" fmla="*/ 0 h 685800"/>
                <a:gd name="T2" fmla="*/ 0 w 762000"/>
                <a:gd name="T3" fmla="*/ 0 h 685800"/>
                <a:gd name="T4" fmla="*/ 0 w 762000"/>
                <a:gd name="T5" fmla="*/ 0 h 685800"/>
                <a:gd name="T6" fmla="*/ 0 w 762000"/>
                <a:gd name="T7" fmla="*/ 0 h 685800"/>
                <a:gd name="T8" fmla="*/ 0 w 762000"/>
                <a:gd name="T9" fmla="*/ 0 h 685800"/>
                <a:gd name="T10" fmla="*/ 0 w 762000"/>
                <a:gd name="T11" fmla="*/ 0 h 685800"/>
                <a:gd name="T12" fmla="*/ 0 w 762000"/>
                <a:gd name="T13" fmla="*/ 0 h 685800"/>
                <a:gd name="T14" fmla="*/ 0 w 762000"/>
                <a:gd name="T15" fmla="*/ 0 h 685800"/>
                <a:gd name="T16" fmla="*/ 0 w 762000"/>
                <a:gd name="T17" fmla="*/ 0 h 685800"/>
                <a:gd name="T18" fmla="*/ 0 w 762000"/>
                <a:gd name="T19" fmla="*/ 0 h 685800"/>
                <a:gd name="T20" fmla="*/ 0 w 762000"/>
                <a:gd name="T21" fmla="*/ 0 h 6858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62000"/>
                <a:gd name="T34" fmla="*/ 0 h 685800"/>
                <a:gd name="T35" fmla="*/ 762000 w 762000"/>
                <a:gd name="T36" fmla="*/ 685800 h 6858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62000" h="685800">
                  <a:moveTo>
                    <a:pt x="1" y="261952"/>
                  </a:moveTo>
                  <a:lnTo>
                    <a:pt x="291060" y="261953"/>
                  </a:lnTo>
                  <a:lnTo>
                    <a:pt x="381000" y="0"/>
                  </a:lnTo>
                  <a:lnTo>
                    <a:pt x="470940" y="261953"/>
                  </a:lnTo>
                  <a:lnTo>
                    <a:pt x="761999" y="261952"/>
                  </a:lnTo>
                  <a:lnTo>
                    <a:pt x="526527" y="423846"/>
                  </a:lnTo>
                  <a:lnTo>
                    <a:pt x="616471" y="685798"/>
                  </a:lnTo>
                  <a:lnTo>
                    <a:pt x="381000" y="523901"/>
                  </a:lnTo>
                  <a:lnTo>
                    <a:pt x="145529" y="685798"/>
                  </a:lnTo>
                  <a:lnTo>
                    <a:pt x="235473" y="423846"/>
                  </a:lnTo>
                  <a:lnTo>
                    <a:pt x="1" y="261952"/>
                  </a:lnTo>
                  <a:close/>
                </a:path>
              </a:pathLst>
            </a:custGeom>
            <a:solidFill>
              <a:sysClr val="window" lastClr="FFFFFF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AutoShape 40"/>
            <p:cNvSpPr>
              <a:spLocks noChangeArrowheads="1"/>
            </p:cNvSpPr>
            <p:nvPr/>
          </p:nvSpPr>
          <p:spPr bwMode="auto">
            <a:xfrm>
              <a:off x="8953436" y="2112720"/>
              <a:ext cx="535954" cy="374073"/>
            </a:xfrm>
            <a:custGeom>
              <a:avLst/>
              <a:gdLst>
                <a:gd name="T0" fmla="*/ 0 w 762000"/>
                <a:gd name="T1" fmla="*/ 0 h 685800"/>
                <a:gd name="T2" fmla="*/ 0 w 762000"/>
                <a:gd name="T3" fmla="*/ 0 h 685800"/>
                <a:gd name="T4" fmla="*/ 0 w 762000"/>
                <a:gd name="T5" fmla="*/ 0 h 685800"/>
                <a:gd name="T6" fmla="*/ 0 w 762000"/>
                <a:gd name="T7" fmla="*/ 0 h 685800"/>
                <a:gd name="T8" fmla="*/ 0 w 762000"/>
                <a:gd name="T9" fmla="*/ 0 h 685800"/>
                <a:gd name="T10" fmla="*/ 0 w 762000"/>
                <a:gd name="T11" fmla="*/ 0 h 685800"/>
                <a:gd name="T12" fmla="*/ 0 w 762000"/>
                <a:gd name="T13" fmla="*/ 0 h 685800"/>
                <a:gd name="T14" fmla="*/ 0 w 762000"/>
                <a:gd name="T15" fmla="*/ 0 h 685800"/>
                <a:gd name="T16" fmla="*/ 0 w 762000"/>
                <a:gd name="T17" fmla="*/ 0 h 685800"/>
                <a:gd name="T18" fmla="*/ 0 w 762000"/>
                <a:gd name="T19" fmla="*/ 0 h 685800"/>
                <a:gd name="T20" fmla="*/ 0 w 762000"/>
                <a:gd name="T21" fmla="*/ 0 h 6858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62000"/>
                <a:gd name="T34" fmla="*/ 0 h 685800"/>
                <a:gd name="T35" fmla="*/ 762000 w 762000"/>
                <a:gd name="T36" fmla="*/ 685800 h 6858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62000" h="685800">
                  <a:moveTo>
                    <a:pt x="1" y="261952"/>
                  </a:moveTo>
                  <a:lnTo>
                    <a:pt x="291060" y="261953"/>
                  </a:lnTo>
                  <a:lnTo>
                    <a:pt x="381000" y="0"/>
                  </a:lnTo>
                  <a:lnTo>
                    <a:pt x="470940" y="261953"/>
                  </a:lnTo>
                  <a:lnTo>
                    <a:pt x="761999" y="261952"/>
                  </a:lnTo>
                  <a:lnTo>
                    <a:pt x="526527" y="423846"/>
                  </a:lnTo>
                  <a:lnTo>
                    <a:pt x="616471" y="685798"/>
                  </a:lnTo>
                  <a:lnTo>
                    <a:pt x="381000" y="523901"/>
                  </a:lnTo>
                  <a:lnTo>
                    <a:pt x="145529" y="685798"/>
                  </a:lnTo>
                  <a:lnTo>
                    <a:pt x="235473" y="423846"/>
                  </a:lnTo>
                  <a:lnTo>
                    <a:pt x="1" y="261952"/>
                  </a:lnTo>
                  <a:close/>
                </a:path>
              </a:pathLst>
            </a:custGeom>
            <a:solidFill>
              <a:sysClr val="window" lastClr="FFFFFF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AutoShape 41"/>
            <p:cNvSpPr>
              <a:spLocks noChangeArrowheads="1"/>
            </p:cNvSpPr>
            <p:nvPr/>
          </p:nvSpPr>
          <p:spPr bwMode="auto">
            <a:xfrm>
              <a:off x="7368562" y="1572393"/>
              <a:ext cx="535954" cy="374073"/>
            </a:xfrm>
            <a:custGeom>
              <a:avLst/>
              <a:gdLst>
                <a:gd name="T0" fmla="*/ 0 w 762000"/>
                <a:gd name="T1" fmla="*/ 0 h 685800"/>
                <a:gd name="T2" fmla="*/ 0 w 762000"/>
                <a:gd name="T3" fmla="*/ 0 h 685800"/>
                <a:gd name="T4" fmla="*/ 0 w 762000"/>
                <a:gd name="T5" fmla="*/ 0 h 685800"/>
                <a:gd name="T6" fmla="*/ 0 w 762000"/>
                <a:gd name="T7" fmla="*/ 0 h 685800"/>
                <a:gd name="T8" fmla="*/ 0 w 762000"/>
                <a:gd name="T9" fmla="*/ 0 h 685800"/>
                <a:gd name="T10" fmla="*/ 0 w 762000"/>
                <a:gd name="T11" fmla="*/ 0 h 685800"/>
                <a:gd name="T12" fmla="*/ 0 w 762000"/>
                <a:gd name="T13" fmla="*/ 0 h 685800"/>
                <a:gd name="T14" fmla="*/ 0 w 762000"/>
                <a:gd name="T15" fmla="*/ 0 h 685800"/>
                <a:gd name="T16" fmla="*/ 0 w 762000"/>
                <a:gd name="T17" fmla="*/ 0 h 685800"/>
                <a:gd name="T18" fmla="*/ 0 w 762000"/>
                <a:gd name="T19" fmla="*/ 0 h 685800"/>
                <a:gd name="T20" fmla="*/ 0 w 762000"/>
                <a:gd name="T21" fmla="*/ 0 h 6858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62000"/>
                <a:gd name="T34" fmla="*/ 0 h 685800"/>
                <a:gd name="T35" fmla="*/ 762000 w 762000"/>
                <a:gd name="T36" fmla="*/ 685800 h 6858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62000" h="685800">
                  <a:moveTo>
                    <a:pt x="1" y="261952"/>
                  </a:moveTo>
                  <a:lnTo>
                    <a:pt x="291060" y="261953"/>
                  </a:lnTo>
                  <a:lnTo>
                    <a:pt x="381000" y="0"/>
                  </a:lnTo>
                  <a:lnTo>
                    <a:pt x="470940" y="261953"/>
                  </a:lnTo>
                  <a:lnTo>
                    <a:pt x="761999" y="261952"/>
                  </a:lnTo>
                  <a:lnTo>
                    <a:pt x="526527" y="423846"/>
                  </a:lnTo>
                  <a:lnTo>
                    <a:pt x="616471" y="685798"/>
                  </a:lnTo>
                  <a:lnTo>
                    <a:pt x="381000" y="523901"/>
                  </a:lnTo>
                  <a:lnTo>
                    <a:pt x="145529" y="685798"/>
                  </a:lnTo>
                  <a:lnTo>
                    <a:pt x="235473" y="423846"/>
                  </a:lnTo>
                  <a:lnTo>
                    <a:pt x="1" y="261952"/>
                  </a:lnTo>
                  <a:close/>
                </a:path>
              </a:pathLst>
            </a:custGeom>
            <a:solidFill>
              <a:sysClr val="window" lastClr="FFFFFF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961" y="1612437"/>
            <a:ext cx="1950720" cy="169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97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  <p:bldP spid="50" grpId="0"/>
      <p:bldP spid="51" grpId="0"/>
      <p:bldP spid="5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8">
            <a:extLst>
              <a:ext uri="{FF2B5EF4-FFF2-40B4-BE49-F238E27FC236}">
                <a16:creationId xmlns:a16="http://schemas.microsoft.com/office/drawing/2014/main" id="{ADC61233-EF2F-46F2-9EC7-2DFE58A04E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267" y="2286000"/>
            <a:ext cx="11175999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i="1">
                <a:solidFill>
                  <a:prstClr val="black"/>
                </a:solidFill>
                <a:latin typeface="Times New Roman" panose="02020603050405020304" pitchFamily="18" charset="0"/>
              </a:rPr>
              <a:t>Mẫu số là tổng số phần bằng nhau đã được chia ra. Tử số là số phần bằng nhau được tô màu. </a:t>
            </a:r>
          </a:p>
        </p:txBody>
      </p:sp>
      <p:sp>
        <p:nvSpPr>
          <p:cNvPr id="10243" name="Text Box 53">
            <a:extLst>
              <a:ext uri="{FF2B5EF4-FFF2-40B4-BE49-F238E27FC236}">
                <a16:creationId xmlns:a16="http://schemas.microsoft.com/office/drawing/2014/main" id="{A576C094-813D-40FA-B46E-CA5A41284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0850" y="1600201"/>
            <a:ext cx="91630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endParaRPr lang="en-US" altLang="en-US" sz="28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53"/>
          <p:cNvSpPr txBox="1">
            <a:spLocks noChangeArrowheads="1"/>
          </p:cNvSpPr>
          <p:nvPr/>
        </p:nvSpPr>
        <p:spPr bwMode="auto">
          <a:xfrm>
            <a:off x="152401" y="367748"/>
            <a:ext cx="46863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3827598"/>
              </p:ext>
            </p:extLst>
          </p:nvPr>
        </p:nvGraphicFramePr>
        <p:xfrm>
          <a:off x="6236113" y="1217657"/>
          <a:ext cx="4622799" cy="4252913"/>
        </p:xfrm>
        <a:graphic>
          <a:graphicData uri="http://schemas.openxmlformats.org/drawingml/2006/table">
            <a:tbl>
              <a:tblPr/>
              <a:tblGrid>
                <a:gridCol w="15413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00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13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34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Phân số </a:t>
                      </a:r>
                      <a:endParaRPr kumimoji="0" lang="en-US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Tử số </a:t>
                      </a:r>
                      <a:endParaRPr kumimoji="0" lang="en-US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Mẫu số</a:t>
                      </a:r>
                      <a:endParaRPr kumimoji="0" lang="en-US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192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pitchFamily="34" charset="0"/>
                        <a:ea typeface="SimSun" pitchFamily="2" charset="-122"/>
                        <a:cs typeface="Arial" pitchFamily="34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  <a:endParaRPr kumimoji="0" lang="en-US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SimSun" pitchFamily="2" charset="-122"/>
                        <a:cs typeface="Arial" pitchFamily="34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8</a:t>
                      </a:r>
                      <a:endParaRPr kumimoji="0" lang="en-US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SimSun" pitchFamily="2" charset="-122"/>
                        <a:cs typeface="Arial" pitchFamily="34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76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800" b="0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pitchFamily="34" charset="0"/>
                        <a:ea typeface="SimSun" pitchFamily="2" charset="-122"/>
                        <a:cs typeface="Arial" pitchFamily="34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pitchFamily="34" charset="0"/>
                        <a:ea typeface="SimSun" pitchFamily="2" charset="-122"/>
                        <a:cs typeface="Arial" pitchFamily="34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pitchFamily="34" charset="0"/>
                        <a:ea typeface="SimSun" pitchFamily="2" charset="-122"/>
                        <a:cs typeface="Arial" pitchFamily="34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827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pitchFamily="34" charset="0"/>
                        <a:ea typeface="SimSun" pitchFamily="2" charset="-122"/>
                        <a:cs typeface="Arial" pitchFamily="34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12</a:t>
                      </a:r>
                      <a:endParaRPr kumimoji="0" lang="en-US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SimSun" pitchFamily="2" charset="-122"/>
                        <a:cs typeface="Arial" pitchFamily="34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55</a:t>
                      </a:r>
                      <a:endParaRPr kumimoji="0" lang="en-US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SimSun" pitchFamily="2" charset="-122"/>
                        <a:cs typeface="Arial" pitchFamily="34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5376621"/>
              </p:ext>
            </p:extLst>
          </p:nvPr>
        </p:nvGraphicFramePr>
        <p:xfrm>
          <a:off x="1476784" y="1217657"/>
          <a:ext cx="4456114" cy="4252913"/>
        </p:xfrm>
        <a:graphic>
          <a:graphicData uri="http://schemas.openxmlformats.org/drawingml/2006/table">
            <a:tbl>
              <a:tblPr/>
              <a:tblGrid>
                <a:gridCol w="15388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86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86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34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Phân số </a:t>
                      </a:r>
                      <a:endParaRPr kumimoji="0" lang="en-US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99063" marR="99063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Tử số </a:t>
                      </a:r>
                      <a:endParaRPr kumimoji="0" lang="en-US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99063" marR="99063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Mẫu số</a:t>
                      </a:r>
                      <a:endParaRPr kumimoji="0" lang="en-US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99063" marR="99063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192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99063" marR="99063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99063" marR="99063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99063" marR="99063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76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99063" marR="99063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99063" marR="99063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99063" marR="99063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827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99063" marR="99063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99063" marR="99063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99063" marR="99063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6" name="Object 260"/>
              <p:cNvSpPr txBox="1"/>
              <p:nvPr/>
            </p:nvSpPr>
            <p:spPr bwMode="auto">
              <a:xfrm>
                <a:off x="1971089" y="1903413"/>
                <a:ext cx="1120775" cy="9001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6" name="Object 2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71089" y="1903413"/>
                <a:ext cx="1120775" cy="90011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Object 262"/>
              <p:cNvSpPr txBox="1"/>
              <p:nvPr/>
            </p:nvSpPr>
            <p:spPr bwMode="auto">
              <a:xfrm>
                <a:off x="6676847" y="3098072"/>
                <a:ext cx="1108075" cy="9001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7" name="Object 2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76847" y="3098072"/>
                <a:ext cx="1108075" cy="90011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Object 263"/>
              <p:cNvSpPr txBox="1"/>
              <p:nvPr/>
            </p:nvSpPr>
            <p:spPr bwMode="auto">
              <a:xfrm>
                <a:off x="1971089" y="4348957"/>
                <a:ext cx="1171575" cy="9001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8" name="Object 2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71089" y="4348957"/>
                <a:ext cx="1171575" cy="9001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Object 264"/>
              <p:cNvSpPr txBox="1"/>
              <p:nvPr/>
            </p:nvSpPr>
            <p:spPr bwMode="auto">
              <a:xfrm>
                <a:off x="1971089" y="3098072"/>
                <a:ext cx="1120775" cy="9001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9" name="Object 2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71089" y="3098072"/>
                <a:ext cx="1120775" cy="90011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Object 261"/>
              <p:cNvSpPr txBox="1"/>
              <p:nvPr/>
            </p:nvSpPr>
            <p:spPr bwMode="auto">
              <a:xfrm>
                <a:off x="6810489" y="1870329"/>
                <a:ext cx="677863" cy="1066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40" name="Object 2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10489" y="1870329"/>
                <a:ext cx="677863" cy="10668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Object 265"/>
              <p:cNvSpPr txBox="1"/>
              <p:nvPr/>
            </p:nvSpPr>
            <p:spPr bwMode="auto">
              <a:xfrm>
                <a:off x="6676847" y="4320071"/>
                <a:ext cx="1120775" cy="1066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𝟓𝟓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41" name="Object 2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76847" y="4320071"/>
                <a:ext cx="1120775" cy="10668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 Box 266"/>
          <p:cNvSpPr txBox="1">
            <a:spLocks noChangeArrowheads="1"/>
          </p:cNvSpPr>
          <p:nvPr/>
        </p:nvSpPr>
        <p:spPr bwMode="auto">
          <a:xfrm>
            <a:off x="4898840" y="2089805"/>
            <a:ext cx="660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Arial" charset="0"/>
              </a:rPr>
              <a:t>11</a:t>
            </a:r>
            <a:endParaRPr lang="en-US" altLang="en-US" sz="2800" b="1" dirty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43" name="Text Box 267"/>
          <p:cNvSpPr txBox="1">
            <a:spLocks noChangeArrowheads="1"/>
          </p:cNvSpPr>
          <p:nvPr/>
        </p:nvSpPr>
        <p:spPr bwMode="auto">
          <a:xfrm>
            <a:off x="3525949" y="2093912"/>
            <a:ext cx="4953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Arial" charset="0"/>
              </a:rPr>
              <a:t>6</a:t>
            </a:r>
            <a:endParaRPr lang="en-US" altLang="en-US" sz="2800" b="1" dirty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58" name="Text Box 268"/>
          <p:cNvSpPr txBox="1">
            <a:spLocks noChangeArrowheads="1"/>
          </p:cNvSpPr>
          <p:nvPr/>
        </p:nvSpPr>
        <p:spPr bwMode="auto">
          <a:xfrm>
            <a:off x="3556443" y="3275476"/>
            <a:ext cx="4953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Arial" charset="0"/>
              </a:rPr>
              <a:t>8</a:t>
            </a:r>
            <a:endParaRPr lang="en-US" altLang="en-US" sz="2800" b="1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59" name="Text Box 269"/>
          <p:cNvSpPr txBox="1">
            <a:spLocks noChangeArrowheads="1"/>
          </p:cNvSpPr>
          <p:nvPr/>
        </p:nvSpPr>
        <p:spPr bwMode="auto">
          <a:xfrm>
            <a:off x="3554385" y="4539456"/>
            <a:ext cx="4953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Arial" charset="0"/>
              </a:rPr>
              <a:t>5</a:t>
            </a:r>
            <a:endParaRPr lang="en-US" altLang="en-US" sz="2800" b="1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60" name="Text Box 270"/>
          <p:cNvSpPr txBox="1">
            <a:spLocks noChangeArrowheads="1"/>
          </p:cNvSpPr>
          <p:nvPr/>
        </p:nvSpPr>
        <p:spPr bwMode="auto">
          <a:xfrm>
            <a:off x="4923279" y="3275476"/>
            <a:ext cx="660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Arial" charset="0"/>
              </a:rPr>
              <a:t>10</a:t>
            </a:r>
            <a:endParaRPr lang="en-US" altLang="en-US" sz="2800" b="1" dirty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61" name="Text Box 271"/>
          <p:cNvSpPr txBox="1">
            <a:spLocks noChangeArrowheads="1"/>
          </p:cNvSpPr>
          <p:nvPr/>
        </p:nvSpPr>
        <p:spPr bwMode="auto">
          <a:xfrm>
            <a:off x="4923279" y="4521891"/>
            <a:ext cx="660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Arial" charset="0"/>
              </a:rPr>
              <a:t>12</a:t>
            </a:r>
            <a:endParaRPr lang="en-US" altLang="en-US" sz="2800" b="1" dirty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62" name="Text Box 272"/>
          <p:cNvSpPr txBox="1">
            <a:spLocks noChangeArrowheads="1"/>
          </p:cNvSpPr>
          <p:nvPr/>
        </p:nvSpPr>
        <p:spPr bwMode="auto">
          <a:xfrm>
            <a:off x="8225656" y="3275476"/>
            <a:ext cx="660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Arial" charset="0"/>
              </a:rPr>
              <a:t>18</a:t>
            </a:r>
            <a:endParaRPr lang="en-US" altLang="en-US" sz="2800" b="1" dirty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63" name="Text Box 273"/>
          <p:cNvSpPr txBox="1">
            <a:spLocks noChangeArrowheads="1"/>
          </p:cNvSpPr>
          <p:nvPr/>
        </p:nvSpPr>
        <p:spPr bwMode="auto">
          <a:xfrm>
            <a:off x="9819522" y="3275476"/>
            <a:ext cx="660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Arial" charset="0"/>
              </a:rPr>
              <a:t>25</a:t>
            </a:r>
            <a:endParaRPr lang="en-US" altLang="en-US" sz="2800" b="1" dirty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51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  <p:bldP spid="43" grpId="0"/>
      <p:bldP spid="58" grpId="0"/>
      <p:bldP spid="59" grpId="0"/>
      <p:bldP spid="60" grpId="0"/>
      <p:bldP spid="61" grpId="0"/>
      <p:bldP spid="62" grpId="0"/>
      <p:bldP spid="6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3" name="TextBox 24">
            <a:extLst>
              <a:ext uri="{FF2B5EF4-FFF2-40B4-BE49-F238E27FC236}">
                <a16:creationId xmlns:a16="http://schemas.microsoft.com/office/drawing/2014/main" id="{9F0AB9E0-CBC8-402C-AB4A-721F34937F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1524001"/>
            <a:ext cx="5365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prstClr val="black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800" b="1">
                <a:solidFill>
                  <a:prstClr val="black"/>
                </a:solidFill>
                <a:latin typeface="Times New Roman" panose="02020603050405020304" pitchFamily="18" charset="0"/>
              </a:rPr>
              <a:t>i 3: Viết các phân số</a:t>
            </a:r>
            <a:endParaRPr lang="en-US" altLang="en-US" sz="28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4">
            <a:extLst>
              <a:ext uri="{FF2B5EF4-FFF2-40B4-BE49-F238E27FC236}">
                <a16:creationId xmlns:a16="http://schemas.microsoft.com/office/drawing/2014/main" id="{1C37666F-A9A8-4568-AF32-4279B39D5C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438401"/>
            <a:ext cx="37973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prstClr val="black"/>
                </a:solidFill>
                <a:latin typeface="Times New Roman" panose="02020603050405020304" pitchFamily="18" charset="0"/>
              </a:rPr>
              <a:t>a. Hai phần năm:</a:t>
            </a:r>
            <a:endParaRPr lang="en-US" altLang="en-US" sz="28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4">
            <a:extLst>
              <a:ext uri="{FF2B5EF4-FFF2-40B4-BE49-F238E27FC236}">
                <a16:creationId xmlns:a16="http://schemas.microsoft.com/office/drawing/2014/main" id="{3D143622-6712-42CD-B039-7E9FBE8D95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3200401"/>
            <a:ext cx="52006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prstClr val="black"/>
                </a:solidFill>
                <a:latin typeface="Times New Roman" panose="02020603050405020304" pitchFamily="18" charset="0"/>
              </a:rPr>
              <a:t>b. Mười một phần mười hai:</a:t>
            </a:r>
            <a:endParaRPr lang="en-US" altLang="en-US" sz="28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4">
            <a:extLst>
              <a:ext uri="{FF2B5EF4-FFF2-40B4-BE49-F238E27FC236}">
                <a16:creationId xmlns:a16="http://schemas.microsoft.com/office/drawing/2014/main" id="{08A7539D-2C15-448E-8BFA-006160328D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3886201"/>
            <a:ext cx="37973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prstClr val="black"/>
                </a:solidFill>
                <a:latin typeface="Times New Roman" panose="02020603050405020304" pitchFamily="18" charset="0"/>
              </a:rPr>
              <a:t>c. Bốn phần chín:</a:t>
            </a:r>
            <a:endParaRPr lang="en-US" altLang="en-US" sz="28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4">
            <a:extLst>
              <a:ext uri="{FF2B5EF4-FFF2-40B4-BE49-F238E27FC236}">
                <a16:creationId xmlns:a16="http://schemas.microsoft.com/office/drawing/2014/main" id="{17864C2F-8BF9-40F8-B0D8-58CC979D39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4953001"/>
            <a:ext cx="37973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prstClr val="black"/>
                </a:solidFill>
                <a:latin typeface="Times New Roman" panose="02020603050405020304" pitchFamily="18" charset="0"/>
              </a:rPr>
              <a:t>d. Chín phần mười:</a:t>
            </a:r>
            <a:endParaRPr lang="en-US" altLang="en-US" sz="28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4">
            <a:extLst>
              <a:ext uri="{FF2B5EF4-FFF2-40B4-BE49-F238E27FC236}">
                <a16:creationId xmlns:a16="http://schemas.microsoft.com/office/drawing/2014/main" id="{EA6A810B-852E-416B-B071-227E8C1AF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5867401"/>
            <a:ext cx="63563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prstClr val="black"/>
                </a:solidFill>
                <a:latin typeface="Times New Roman" panose="02020603050405020304" pitchFamily="18" charset="0"/>
              </a:rPr>
              <a:t>e) Năm mươi hai phần tám mươi tư:</a:t>
            </a:r>
            <a:endParaRPr lang="en-US" altLang="en-US" sz="28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2" name="Object 9">
            <a:extLst>
              <a:ext uri="{FF2B5EF4-FFF2-40B4-BE49-F238E27FC236}">
                <a16:creationId xmlns:a16="http://schemas.microsoft.com/office/drawing/2014/main" id="{85C02FB0-8DEF-4F6D-8591-D1E5E515658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62450" y="2133600"/>
          <a:ext cx="45085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r:id="rId3" imgW="152334" imgH="393529" progId="Equation.3">
                  <p:embed/>
                </p:oleObj>
              </mc:Choice>
              <mc:Fallback>
                <p:oleObj r:id="rId3" imgW="152334" imgH="393529" progId="Equation.3">
                  <p:embed/>
                  <p:pic>
                    <p:nvPicPr>
                      <p:cNvPr id="32" name="Object 9">
                        <a:extLst>
                          <a:ext uri="{FF2B5EF4-FFF2-40B4-BE49-F238E27FC236}">
                            <a16:creationId xmlns:a16="http://schemas.microsoft.com/office/drawing/2014/main" id="{85C02FB0-8DEF-4F6D-8591-D1E5E515658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62450" y="2133600"/>
                        <a:ext cx="45085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7">
            <a:extLst>
              <a:ext uri="{FF2B5EF4-FFF2-40B4-BE49-F238E27FC236}">
                <a16:creationId xmlns:a16="http://schemas.microsoft.com/office/drawing/2014/main" id="{70AD09DC-EFDF-4880-8D34-1B8685C9947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61100" y="2819400"/>
          <a:ext cx="592138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r:id="rId5" imgW="203112" imgH="393529" progId="Equation.3">
                  <p:embed/>
                </p:oleObj>
              </mc:Choice>
              <mc:Fallback>
                <p:oleObj r:id="rId5" imgW="203112" imgH="393529" progId="Equation.3">
                  <p:embed/>
                  <p:pic>
                    <p:nvPicPr>
                      <p:cNvPr id="33" name="Object 7">
                        <a:extLst>
                          <a:ext uri="{FF2B5EF4-FFF2-40B4-BE49-F238E27FC236}">
                            <a16:creationId xmlns:a16="http://schemas.microsoft.com/office/drawing/2014/main" id="{70AD09DC-EFDF-4880-8D34-1B8685C9947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61100" y="2819400"/>
                        <a:ext cx="592138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8">
            <a:extLst>
              <a:ext uri="{FF2B5EF4-FFF2-40B4-BE49-F238E27FC236}">
                <a16:creationId xmlns:a16="http://schemas.microsoft.com/office/drawing/2014/main" id="{4A087A7A-9290-4B51-A778-4158757AB32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79901" y="3733800"/>
          <a:ext cx="561975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r:id="rId7" imgW="152334" imgH="393529" progId="Equation.3">
                  <p:embed/>
                </p:oleObj>
              </mc:Choice>
              <mc:Fallback>
                <p:oleObj r:id="rId7" imgW="152334" imgH="393529" progId="Equation.3">
                  <p:embed/>
                  <p:pic>
                    <p:nvPicPr>
                      <p:cNvPr id="34" name="Object 8">
                        <a:extLst>
                          <a:ext uri="{FF2B5EF4-FFF2-40B4-BE49-F238E27FC236}">
                            <a16:creationId xmlns:a16="http://schemas.microsoft.com/office/drawing/2014/main" id="{4A087A7A-9290-4B51-A778-4158757AB32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9901" y="3733800"/>
                        <a:ext cx="561975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5">
            <a:extLst>
              <a:ext uri="{FF2B5EF4-FFF2-40B4-BE49-F238E27FC236}">
                <a16:creationId xmlns:a16="http://schemas.microsoft.com/office/drawing/2014/main" id="{7D8AFC4F-BFE6-44F8-8342-C44FB80CF1E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05401" y="4495800"/>
          <a:ext cx="550863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r:id="rId9" imgW="203112" imgH="393529" progId="Equation.3">
                  <p:embed/>
                </p:oleObj>
              </mc:Choice>
              <mc:Fallback>
                <p:oleObj r:id="rId9" imgW="203112" imgH="393529" progId="Equation.3">
                  <p:embed/>
                  <p:pic>
                    <p:nvPicPr>
                      <p:cNvPr id="35" name="Object 5">
                        <a:extLst>
                          <a:ext uri="{FF2B5EF4-FFF2-40B4-BE49-F238E27FC236}">
                            <a16:creationId xmlns:a16="http://schemas.microsoft.com/office/drawing/2014/main" id="{7D8AFC4F-BFE6-44F8-8342-C44FB80CF1E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1" y="4495800"/>
                        <a:ext cx="550863" cy="121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10">
            <a:extLst>
              <a:ext uri="{FF2B5EF4-FFF2-40B4-BE49-F238E27FC236}">
                <a16:creationId xmlns:a16="http://schemas.microsoft.com/office/drawing/2014/main" id="{150B2702-991C-4F35-90BC-FE357C356D5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434264" y="5559425"/>
          <a:ext cx="555625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r:id="rId11" imgW="215713" imgH="393359" progId="Equation.3">
                  <p:embed/>
                </p:oleObj>
              </mc:Choice>
              <mc:Fallback>
                <p:oleObj r:id="rId11" imgW="215713" imgH="393359" progId="Equation.3">
                  <p:embed/>
                  <p:pic>
                    <p:nvPicPr>
                      <p:cNvPr id="36" name="Object 10">
                        <a:extLst>
                          <a:ext uri="{FF2B5EF4-FFF2-40B4-BE49-F238E27FC236}">
                            <a16:creationId xmlns:a16="http://schemas.microsoft.com/office/drawing/2014/main" id="{150B2702-991C-4F35-90BC-FE357C356D5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34264" y="5559425"/>
                        <a:ext cx="555625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63" grpId="0"/>
      <p:bldP spid="26" grpId="0"/>
      <p:bldP spid="27" grpId="0"/>
      <p:bldP spid="28" grpId="0"/>
      <p:bldP spid="29" grpId="0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3" name="TextBox 24">
            <a:extLst>
              <a:ext uri="{FF2B5EF4-FFF2-40B4-BE49-F238E27FC236}">
                <a16:creationId xmlns:a16="http://schemas.microsoft.com/office/drawing/2014/main" id="{E4A25680-4DFA-4E07-B2A5-6861BFCFD3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1219201"/>
            <a:ext cx="47053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prstClr val="black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800" b="1">
                <a:solidFill>
                  <a:prstClr val="black"/>
                </a:solidFill>
                <a:latin typeface="Times New Roman" panose="02020603050405020304" pitchFamily="18" charset="0"/>
              </a:rPr>
              <a:t>i 4: Đọc các phân số</a:t>
            </a:r>
            <a:endParaRPr lang="en-US" altLang="en-US" sz="28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222" name="Object 16">
            <a:extLst>
              <a:ext uri="{FF2B5EF4-FFF2-40B4-BE49-F238E27FC236}">
                <a16:creationId xmlns:a16="http://schemas.microsoft.com/office/drawing/2014/main" id="{61B6C42C-ECE6-4E03-83AB-907812CAC33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17626" y="1676400"/>
          <a:ext cx="741363" cy="1017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r:id="rId3" imgW="203112" imgH="393529" progId="Equation.DSMT4">
                  <p:embed/>
                </p:oleObj>
              </mc:Choice>
              <mc:Fallback>
                <p:oleObj r:id="rId3" imgW="203112" imgH="393529" progId="Equation.DSMT4">
                  <p:embed/>
                  <p:pic>
                    <p:nvPicPr>
                      <p:cNvPr id="9222" name="Object 16">
                        <a:extLst>
                          <a:ext uri="{FF2B5EF4-FFF2-40B4-BE49-F238E27FC236}">
                            <a16:creationId xmlns:a16="http://schemas.microsoft.com/office/drawing/2014/main" id="{61B6C42C-ECE6-4E03-83AB-907812CAC33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26" y="1676400"/>
                        <a:ext cx="741363" cy="1017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3" name="Object 17">
            <a:extLst>
              <a:ext uri="{FF2B5EF4-FFF2-40B4-BE49-F238E27FC236}">
                <a16:creationId xmlns:a16="http://schemas.microsoft.com/office/drawing/2014/main" id="{72EDBA2B-4C2A-4A5B-A061-4523951C2D0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43000" y="2667000"/>
          <a:ext cx="74295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r:id="rId5" imgW="279279" imgH="393529" progId="Equation.3">
                  <p:embed/>
                </p:oleObj>
              </mc:Choice>
              <mc:Fallback>
                <p:oleObj r:id="rId5" imgW="279279" imgH="393529" progId="Equation.3">
                  <p:embed/>
                  <p:pic>
                    <p:nvPicPr>
                      <p:cNvPr id="9223" name="Object 17">
                        <a:extLst>
                          <a:ext uri="{FF2B5EF4-FFF2-40B4-BE49-F238E27FC236}">
                            <a16:creationId xmlns:a16="http://schemas.microsoft.com/office/drawing/2014/main" id="{72EDBA2B-4C2A-4A5B-A061-4523951C2D0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2667000"/>
                        <a:ext cx="74295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4" name="Object 18">
            <a:extLst>
              <a:ext uri="{FF2B5EF4-FFF2-40B4-BE49-F238E27FC236}">
                <a16:creationId xmlns:a16="http://schemas.microsoft.com/office/drawing/2014/main" id="{20B6EEA3-325D-4C04-8A83-F47196CFA28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17625" y="3733800"/>
          <a:ext cx="74295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r:id="rId7" imgW="291973" imgH="393529" progId="Equation.3">
                  <p:embed/>
                </p:oleObj>
              </mc:Choice>
              <mc:Fallback>
                <p:oleObj r:id="rId7" imgW="291973" imgH="393529" progId="Equation.3">
                  <p:embed/>
                  <p:pic>
                    <p:nvPicPr>
                      <p:cNvPr id="9224" name="Object 18">
                        <a:extLst>
                          <a:ext uri="{FF2B5EF4-FFF2-40B4-BE49-F238E27FC236}">
                            <a16:creationId xmlns:a16="http://schemas.microsoft.com/office/drawing/2014/main" id="{20B6EEA3-325D-4C04-8A83-F47196CFA28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25" y="3733800"/>
                        <a:ext cx="74295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5" name="Object 19">
            <a:extLst>
              <a:ext uri="{FF2B5EF4-FFF2-40B4-BE49-F238E27FC236}">
                <a16:creationId xmlns:a16="http://schemas.microsoft.com/office/drawing/2014/main" id="{EF997D14-38FC-451C-91DA-C9BFD176A28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43000" y="4800600"/>
          <a:ext cx="6604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r:id="rId9" imgW="279279" imgH="393529" progId="Equation.3">
                  <p:embed/>
                </p:oleObj>
              </mc:Choice>
              <mc:Fallback>
                <p:oleObj r:id="rId9" imgW="279279" imgH="393529" progId="Equation.3">
                  <p:embed/>
                  <p:pic>
                    <p:nvPicPr>
                      <p:cNvPr id="9225" name="Object 19">
                        <a:extLst>
                          <a:ext uri="{FF2B5EF4-FFF2-40B4-BE49-F238E27FC236}">
                            <a16:creationId xmlns:a16="http://schemas.microsoft.com/office/drawing/2014/main" id="{EF997D14-38FC-451C-91DA-C9BFD176A28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4800600"/>
                        <a:ext cx="6604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6" name="Object 20">
            <a:extLst>
              <a:ext uri="{FF2B5EF4-FFF2-40B4-BE49-F238E27FC236}">
                <a16:creationId xmlns:a16="http://schemas.microsoft.com/office/drawing/2014/main" id="{026FFA71-D8FC-4FC7-9E5C-820A2CEAAEF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17626" y="5764214"/>
          <a:ext cx="715963" cy="1093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r:id="rId11" imgW="355292" imgH="393359" progId="Equation.3">
                  <p:embed/>
                </p:oleObj>
              </mc:Choice>
              <mc:Fallback>
                <p:oleObj r:id="rId11" imgW="355292" imgH="393359" progId="Equation.3">
                  <p:embed/>
                  <p:pic>
                    <p:nvPicPr>
                      <p:cNvPr id="9226" name="Object 20">
                        <a:extLst>
                          <a:ext uri="{FF2B5EF4-FFF2-40B4-BE49-F238E27FC236}">
                            <a16:creationId xmlns:a16="http://schemas.microsoft.com/office/drawing/2014/main" id="{026FFA71-D8FC-4FC7-9E5C-820A2CEAAEF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26" y="5764214"/>
                        <a:ext cx="715963" cy="1093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0" name="Text Box 11">
            <a:extLst>
              <a:ext uri="{FF2B5EF4-FFF2-40B4-BE49-F238E27FC236}">
                <a16:creationId xmlns:a16="http://schemas.microsoft.com/office/drawing/2014/main" id="{28A174B4-369D-471F-AA0E-B02A42A189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50" y="1981201"/>
            <a:ext cx="4375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Năm phần chín.</a:t>
            </a:r>
            <a:endParaRPr lang="en-US" alt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21" name="Text Box 12">
            <a:extLst>
              <a:ext uri="{FF2B5EF4-FFF2-40B4-BE49-F238E27FC236}">
                <a16:creationId xmlns:a16="http://schemas.microsoft.com/office/drawing/2014/main" id="{7B8BB407-99CE-4371-8882-CE77E14BF2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51" y="6154738"/>
            <a:ext cx="544671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Tám mươi phần một trăm</a:t>
            </a:r>
            <a:r>
              <a:rPr lang="en-US" altLang="en-US" sz="2800" b="1">
                <a:solidFill>
                  <a:prstClr val="black"/>
                </a:solidFill>
                <a:latin typeface="Times New Roman" panose="02020603050405020304" pitchFamily="18" charset="0"/>
              </a:rPr>
              <a:t>.</a:t>
            </a:r>
            <a:endParaRPr lang="en-US" altLang="en-US" sz="28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22" name="Text Box 13">
            <a:extLst>
              <a:ext uri="{FF2B5EF4-FFF2-40B4-BE49-F238E27FC236}">
                <a16:creationId xmlns:a16="http://schemas.microsoft.com/office/drawing/2014/main" id="{9BF01CC6-0AE5-42F9-8BA2-9DA5B46BFC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1" y="5029201"/>
            <a:ext cx="51165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Mười chín phần ba mươi ba.</a:t>
            </a:r>
            <a:endParaRPr lang="en-US" alt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23" name="Text Box 14">
            <a:extLst>
              <a:ext uri="{FF2B5EF4-FFF2-40B4-BE49-F238E27FC236}">
                <a16:creationId xmlns:a16="http://schemas.microsoft.com/office/drawing/2014/main" id="{9EA7F24A-B8C4-4FF7-AA0B-7376F744F5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2163" y="4114801"/>
            <a:ext cx="437356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Ba phần hai mươi bảy.</a:t>
            </a:r>
            <a:endParaRPr lang="en-US" alt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24" name="Text Box 15">
            <a:extLst>
              <a:ext uri="{FF2B5EF4-FFF2-40B4-BE49-F238E27FC236}">
                <a16:creationId xmlns:a16="http://schemas.microsoft.com/office/drawing/2014/main" id="{402BDA33-3F60-449F-9301-7423D082E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6425" y="2971801"/>
            <a:ext cx="4375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Tám phần mười bảy.</a:t>
            </a:r>
            <a:endParaRPr lang="en-US" alt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6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30F7BB41-E794-4E1B-B7D1-DD60393A2C51}"/>
              </a:ext>
            </a:extLst>
          </p:cNvPr>
          <p:cNvGrpSpPr/>
          <p:nvPr/>
        </p:nvGrpSpPr>
        <p:grpSpPr>
          <a:xfrm flipH="1">
            <a:off x="0" y="2601686"/>
            <a:ext cx="4548283" cy="4256314"/>
            <a:chOff x="-139570" y="2601686"/>
            <a:chExt cx="4548283" cy="4256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83DE59C-6AE4-49C9-9608-819FE8CB0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/>
          </p:blipFill>
          <p:spPr>
            <a:xfrm flipH="1">
              <a:off x="808265" y="4256314"/>
              <a:ext cx="2302329" cy="260168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761EF40-C5E3-4213-8BC6-2AD1BEE96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/>
          </p:blipFill>
          <p:spPr>
            <a:xfrm>
              <a:off x="-139570" y="2601686"/>
              <a:ext cx="4548283" cy="4256313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3600448" y="611571"/>
            <a:ext cx="9695784" cy="5201424"/>
            <a:chOff x="377819" y="1090886"/>
            <a:chExt cx="5921717" cy="520142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4225683D-F924-4368-8366-9137F0A70526}"/>
                </a:ext>
              </a:extLst>
            </p:cNvPr>
            <p:cNvSpPr txBox="1">
              <a:spLocks/>
            </p:cNvSpPr>
            <p:nvPr/>
          </p:nvSpPr>
          <p:spPr>
            <a:xfrm>
              <a:off x="472664" y="1090886"/>
              <a:ext cx="5826872" cy="5201424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>
              <a:spAutoFit/>
            </a:bodyPr>
            <a:lstStyle/>
            <a:p>
              <a:pPr marL="0" indent="0" algn="ctr" defTabSz="914400" eaLnBrk="0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16600" b="1" dirty="0">
                  <a:latin typeface="UTM Futura Extra" panose="02040603050506020204" pitchFamily="18" charset="0"/>
                  <a:ea typeface="字魂52号-阿开漫画体" panose="00000500000000000000" pitchFamily="2" charset="-122"/>
                </a:rPr>
                <a:t>VẬN </a:t>
              </a:r>
            </a:p>
            <a:p>
              <a:pPr marL="0" indent="0" algn="ctr" defTabSz="914400" eaLnBrk="0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16600" b="1" dirty="0">
                  <a:latin typeface="UTM Futura Extra" panose="02040603050506020204" pitchFamily="18" charset="0"/>
                  <a:ea typeface="字魂52号-阿开漫画体" panose="00000500000000000000" pitchFamily="2" charset="-122"/>
                </a:rPr>
                <a:t>DỤNG</a:t>
              </a:r>
            </a:p>
          </p:txBody>
        </p:sp>
        <p:sp>
          <p:nvSpPr>
            <p:cNvPr id="15" name="文本框 10"/>
            <p:cNvSpPr txBox="1">
              <a:spLocks/>
            </p:cNvSpPr>
            <p:nvPr/>
          </p:nvSpPr>
          <p:spPr>
            <a:xfrm>
              <a:off x="377819" y="1090886"/>
              <a:ext cx="5826872" cy="5201424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>
              <a:spAutoFit/>
            </a:bodyPr>
            <a:lstStyle/>
            <a:p>
              <a:pPr marL="0" indent="0" algn="ctr" defTabSz="914400" eaLnBrk="0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16600" b="1" dirty="0">
                  <a:solidFill>
                    <a:srgbClr val="C9A6E4"/>
                  </a:solidFill>
                  <a:latin typeface="UTM Futura Extra" panose="02040603050506020204" pitchFamily="18" charset="0"/>
                  <a:ea typeface="字魂52号-阿开漫画体" panose="00000500000000000000" pitchFamily="2" charset="-122"/>
                </a:rPr>
                <a:t>VẬN</a:t>
              </a:r>
            </a:p>
            <a:p>
              <a:pPr marL="0" indent="0" algn="ctr" defTabSz="914400" eaLnBrk="0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16600" b="1" dirty="0">
                  <a:solidFill>
                    <a:srgbClr val="C9A6E4"/>
                  </a:solidFill>
                  <a:latin typeface="UTM Futura Extra" panose="02040603050506020204" pitchFamily="18" charset="0"/>
                  <a:ea typeface="字魂52号-阿开漫画体" panose="00000500000000000000" pitchFamily="2" charset="-122"/>
                </a:rPr>
                <a:t>DỤNG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-407658" y="322623"/>
            <a:ext cx="6440595" cy="7000740"/>
            <a:chOff x="-407658" y="322623"/>
            <a:chExt cx="6440595" cy="7000740"/>
          </a:xfrm>
        </p:grpSpPr>
        <p:pic>
          <p:nvPicPr>
            <p:cNvPr id="14" name="图片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73" y="322623"/>
              <a:ext cx="5966264" cy="4963492"/>
            </a:xfrm>
            <a:prstGeom prst="rect">
              <a:avLst/>
            </a:prstGeom>
          </p:spPr>
        </p:pic>
        <p:pic>
          <p:nvPicPr>
            <p:cNvPr id="18" name="图片 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7" t="4030" r="15788" b="2016"/>
            <a:stretch/>
          </p:blipFill>
          <p:spPr>
            <a:xfrm>
              <a:off x="-407658" y="3067050"/>
              <a:ext cx="3134101" cy="3790950"/>
            </a:xfrm>
            <a:prstGeom prst="rect">
              <a:avLst/>
            </a:prstGeom>
          </p:spPr>
        </p:pic>
        <p:pic>
          <p:nvPicPr>
            <p:cNvPr id="19" name="图片 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0553" y="3703748"/>
              <a:ext cx="3619615" cy="36196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139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187" y="2305050"/>
            <a:ext cx="12702412" cy="4670095"/>
          </a:xfrm>
          <a:prstGeom prst="rect">
            <a:avLst/>
          </a:prstGeom>
        </p:spPr>
      </p:pic>
      <p:sp>
        <p:nvSpPr>
          <p:cNvPr id="30" name="文本框 24"/>
          <p:cNvSpPr txBox="1"/>
          <p:nvPr/>
        </p:nvSpPr>
        <p:spPr>
          <a:xfrm>
            <a:off x="248922" y="168381"/>
            <a:ext cx="1173619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Loko" panose="02040603050506020204" pitchFamily="18" charset="0"/>
                <a:ea typeface="字魂52号-阿开漫画体" panose="00000500000000000000" pitchFamily="2" charset="-122"/>
              </a:rPr>
              <a:t>CƠN MƯA </a:t>
            </a:r>
          </a:p>
          <a:p>
            <a:pPr algn="ctr"/>
            <a:r>
              <a:rPr lang="en-US" altLang="zh-CN" sz="9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Loko" panose="02040603050506020204" pitchFamily="18" charset="0"/>
                <a:ea typeface="字魂52号-阿开漫画体" panose="00000500000000000000" pitchFamily="2" charset="-122"/>
              </a:rPr>
              <a:t>TRÁI CÂY</a:t>
            </a:r>
            <a:endParaRPr lang="zh-CN" altLang="en-US" sz="9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Loko" panose="02040603050506020204" pitchFamily="18" charset="0"/>
              <a:ea typeface="字魂52号-阿开漫画体" panose="00000500000000000000" pitchFamily="2" charset="-122"/>
            </a:endParaRPr>
          </a:p>
        </p:txBody>
      </p:sp>
      <p:sp>
        <p:nvSpPr>
          <p:cNvPr id="4" name="文本框 24">
            <a:extLst>
              <a:ext uri="{FF2B5EF4-FFF2-40B4-BE49-F238E27FC236}">
                <a16:creationId xmlns:a16="http://schemas.microsoft.com/office/drawing/2014/main" id="{17ABF788-FF33-4006-9788-9D3BA51AB932}"/>
              </a:ext>
            </a:extLst>
          </p:cNvPr>
          <p:cNvSpPr txBox="1"/>
          <p:nvPr/>
        </p:nvSpPr>
        <p:spPr>
          <a:xfrm>
            <a:off x="156549" y="118504"/>
            <a:ext cx="1173619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dirty="0">
                <a:gradFill flip="none" rotWithShape="1">
                  <a:gsLst>
                    <a:gs pos="41000">
                      <a:srgbClr val="FC745C"/>
                    </a:gs>
                    <a:gs pos="0">
                      <a:srgbClr val="00863D"/>
                    </a:gs>
                    <a:gs pos="99000">
                      <a:srgbClr val="FFFF00"/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Loko" panose="02040603050506020204" pitchFamily="18" charset="0"/>
                <a:ea typeface="字魂52号-阿开漫画体" panose="00000500000000000000" pitchFamily="2" charset="-122"/>
              </a:rPr>
              <a:t>CƠN MƯA </a:t>
            </a:r>
          </a:p>
          <a:p>
            <a:pPr algn="ctr"/>
            <a:r>
              <a:rPr lang="en-US" altLang="zh-CN" sz="9600" dirty="0">
                <a:gradFill flip="none" rotWithShape="1">
                  <a:gsLst>
                    <a:gs pos="41000">
                      <a:srgbClr val="FC745C"/>
                    </a:gs>
                    <a:gs pos="0">
                      <a:srgbClr val="00863D"/>
                    </a:gs>
                    <a:gs pos="99000">
                      <a:srgbClr val="FFFF00"/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Loko" panose="02040603050506020204" pitchFamily="18" charset="0"/>
                <a:ea typeface="字魂52号-阿开漫画体" panose="00000500000000000000" pitchFamily="2" charset="-122"/>
              </a:rPr>
              <a:t>TRÁI CÂY</a:t>
            </a:r>
            <a:endParaRPr lang="zh-CN" altLang="en-US" sz="9600" dirty="0">
              <a:gradFill flip="none" rotWithShape="1">
                <a:gsLst>
                  <a:gs pos="41000">
                    <a:srgbClr val="FC745C"/>
                  </a:gs>
                  <a:gs pos="0">
                    <a:srgbClr val="00863D"/>
                  </a:gs>
                  <a:gs pos="99000">
                    <a:srgbClr val="FFFF00"/>
                  </a:gs>
                </a:gsLst>
                <a:lin ang="162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Loko" panose="02040603050506020204" pitchFamily="18" charset="0"/>
              <a:ea typeface="字魂52号-阿开漫画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60701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416" b="45710" l="32033" r="661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14" t="8581" r="34553" b="55941"/>
          <a:stretch/>
        </p:blipFill>
        <p:spPr>
          <a:xfrm>
            <a:off x="9074631" y="-3578165"/>
            <a:ext cx="2455737" cy="257552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1155" b="99835" l="16911" r="804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79" t="51980" r="19756"/>
          <a:stretch/>
        </p:blipFill>
        <p:spPr>
          <a:xfrm flipH="1">
            <a:off x="9279675" y="-2541817"/>
            <a:ext cx="3676650" cy="277177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46040" l="0" r="331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911" b="54950"/>
          <a:stretch/>
        </p:blipFill>
        <p:spPr>
          <a:xfrm rot="19072956">
            <a:off x="6259699" y="-3375257"/>
            <a:ext cx="1938338" cy="260032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46040" l="0" r="331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911" b="54950"/>
          <a:stretch/>
        </p:blipFill>
        <p:spPr>
          <a:xfrm rot="2748537">
            <a:off x="7860066" y="-3375256"/>
            <a:ext cx="1938338" cy="260032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1155" b="99835" l="16911" r="804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79" t="51980" r="19756"/>
          <a:stretch/>
        </p:blipFill>
        <p:spPr>
          <a:xfrm>
            <a:off x="1390652" y="-3341652"/>
            <a:ext cx="3676650" cy="27717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1155" b="99835" l="16911" r="804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79" t="51980" r="19756"/>
          <a:stretch/>
        </p:blipFill>
        <p:spPr>
          <a:xfrm>
            <a:off x="-676275" y="-2437040"/>
            <a:ext cx="3676650" cy="277177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46040" l="0" r="331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911" b="54950"/>
          <a:stretch/>
        </p:blipFill>
        <p:spPr>
          <a:xfrm rot="2748537">
            <a:off x="3537753" y="-2351316"/>
            <a:ext cx="1938338" cy="26003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416" b="45710" l="32033" r="661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14" t="8581" r="34553" b="55941"/>
          <a:stretch/>
        </p:blipFill>
        <p:spPr>
          <a:xfrm>
            <a:off x="4664078" y="-2075092"/>
            <a:ext cx="1952625" cy="204787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55" b="44224" l="6617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748" b="56436"/>
          <a:stretch/>
        </p:blipFill>
        <p:spPr>
          <a:xfrm>
            <a:off x="2145509" y="-2541817"/>
            <a:ext cx="1947862" cy="25146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1155" b="99835" l="16911" r="804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79" t="51980" r="19756"/>
          <a:stretch/>
        </p:blipFill>
        <p:spPr>
          <a:xfrm>
            <a:off x="5383105" y="-2437040"/>
            <a:ext cx="3676650" cy="277177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416" b="45710" l="32033" r="661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14" t="8581" r="34553" b="55941"/>
          <a:stretch/>
        </p:blipFill>
        <p:spPr>
          <a:xfrm rot="5990203">
            <a:off x="8372338" y="-1962140"/>
            <a:ext cx="1952625" cy="204787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55" b="44224" l="6617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748" b="56436"/>
          <a:stretch/>
        </p:blipFill>
        <p:spPr>
          <a:xfrm>
            <a:off x="9192527" y="-2626551"/>
            <a:ext cx="1947862" cy="2514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832435" y="1333112"/>
                <a:ext cx="9878025" cy="21249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8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Đọc </a:t>
                </a:r>
                <a:r>
                  <a:rPr lang="en-US" sz="8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8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8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8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8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8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8000" b="1" i="0">
                            <a:solidFill>
                              <a:srgbClr val="00206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8000" b="1" i="0">
                            <a:solidFill>
                              <a:srgbClr val="00206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8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435" y="1333112"/>
                <a:ext cx="9878025" cy="2124941"/>
              </a:xfrm>
              <a:prstGeom prst="rect">
                <a:avLst/>
              </a:prstGeom>
              <a:blipFill>
                <a:blip r:embed="rId12"/>
                <a:stretch>
                  <a:fillRect l="-5309" b="-114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139877" y="-937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49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1.875E-6 1.10023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50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04167E-6 -1.48148E-6 L 1.04167E-6 1.02986 " pathEditMode="relative" rAng="0" ptsTypes="AA">
                                      <p:cBhvr>
                                        <p:cTn id="16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48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45833E-6 -3.7037E-6 L 1.45833E-6 1.07709 " pathEditMode="relative" rAng="0" ptsTypes="AA">
                                      <p:cBhvr>
                                        <p:cTn id="18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384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6 L 1.45833E-6 1.075 " pathEditMode="relative" rAng="0" ptsTypes="AA">
                                      <p:cBhvr>
                                        <p:cTn id="20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375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3.75E-6 -4.81481E-6 L -3.75E-6 1.0301 " pathEditMode="relative" rAng="0" ptsTypes="AA">
                                      <p:cBhvr>
                                        <p:cTn id="22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50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5E-6 7.40741E-7 L -2.5E-6 1.01875 " pathEditMode="relative" rAng="0" ptsTypes="AA">
                                      <p:cBhvr>
                                        <p:cTn id="24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92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1.45833E-6 7.40741E-7 L -1.45833E-6 1.02731 " pathEditMode="relative" rAng="0" ptsTypes="AA">
                                      <p:cBhvr>
                                        <p:cTn id="26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36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2.08333E-7 7.40741E-7 L -2.08333E-7 1.02106 " pathEditMode="relative" rAng="0" ptsTypes="AA">
                                      <p:cBhvr>
                                        <p:cTn id="28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04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6.25E-7 -1.48148E-6 L 6.25E-7 1.02755 " pathEditMode="relative" rAng="0" ptsTypes="AA">
                                      <p:cBhvr>
                                        <p:cTn id="30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366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2.29167E-6 7.40741E-7 L 2.29167E-6 1.01875 " pathEditMode="relative" rAng="0" ptsTypes="AA">
                                      <p:cBhvr>
                                        <p:cTn id="32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926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125E-6 -4.44444E-6 L 3.125E-6 1.03195 " pathEditMode="relative" rAng="0" ptsTypes="AA">
                                      <p:cBhvr>
                                        <p:cTn id="34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597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-4.16667E-6 -1.48148E-6 L -4.16667E-6 1.03565 " pathEditMode="relative" rAng="0" ptsTypes="AA">
                                      <p:cBhvr>
                                        <p:cTn id="36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30F7BB41-E794-4E1B-B7D1-DD60393A2C51}"/>
              </a:ext>
            </a:extLst>
          </p:cNvPr>
          <p:cNvGrpSpPr/>
          <p:nvPr/>
        </p:nvGrpSpPr>
        <p:grpSpPr>
          <a:xfrm flipH="1">
            <a:off x="0" y="2601686"/>
            <a:ext cx="4548283" cy="4256314"/>
            <a:chOff x="-139570" y="2601686"/>
            <a:chExt cx="4548283" cy="4256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83DE59C-6AE4-49C9-9608-819FE8CB0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/>
          </p:blipFill>
          <p:spPr>
            <a:xfrm flipH="1">
              <a:off x="808265" y="4256314"/>
              <a:ext cx="2302329" cy="260168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761EF40-C5E3-4213-8BC6-2AD1BEE96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/>
          </p:blipFill>
          <p:spPr>
            <a:xfrm>
              <a:off x="-139570" y="2601686"/>
              <a:ext cx="4548283" cy="4256313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131489" y="372965"/>
            <a:ext cx="5966414" cy="4345928"/>
            <a:chOff x="472664" y="1084608"/>
            <a:chExt cx="5966414" cy="434592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4225683D-F924-4368-8366-9137F0A70526}"/>
                </a:ext>
              </a:extLst>
            </p:cNvPr>
            <p:cNvSpPr txBox="1">
              <a:spLocks/>
            </p:cNvSpPr>
            <p:nvPr/>
          </p:nvSpPr>
          <p:spPr>
            <a:xfrm>
              <a:off x="472664" y="1090886"/>
              <a:ext cx="5826872" cy="433965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>
              <a:spAutoFit/>
            </a:bodyPr>
            <a:lstStyle/>
            <a:p>
              <a:pPr marL="0" indent="0" algn="ctr" defTabSz="914400" eaLnBrk="0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zh-CN" sz="13800" b="1" dirty="0">
                  <a:latin typeface="UTM Loko" panose="02040603050506020204" pitchFamily="18" charset="0"/>
                  <a:ea typeface="字魂52号-阿开漫画体" panose="00000500000000000000" pitchFamily="2" charset="-122"/>
                </a:rPr>
                <a:t>KHỞI ĐỘNG</a:t>
              </a:r>
              <a:endParaRPr lang="ko-KR" altLang="en-US" sz="13800" b="1" cap="none" dirty="0">
                <a:latin typeface="UTM Loko" panose="02040603050506020204" pitchFamily="18" charset="0"/>
                <a:ea typeface="微软雅黑" charset="0"/>
              </a:endParaRPr>
            </a:p>
          </p:txBody>
        </p:sp>
        <p:sp>
          <p:nvSpPr>
            <p:cNvPr id="15" name="文本框 10"/>
            <p:cNvSpPr txBox="1">
              <a:spLocks/>
            </p:cNvSpPr>
            <p:nvPr/>
          </p:nvSpPr>
          <p:spPr>
            <a:xfrm>
              <a:off x="612206" y="1084608"/>
              <a:ext cx="5826872" cy="433965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>
              <a:spAutoFit/>
            </a:bodyPr>
            <a:lstStyle/>
            <a:p>
              <a:pPr marL="0" indent="0" algn="ctr" defTabSz="914400" eaLnBrk="0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zh-CN" sz="13800" b="1" dirty="0">
                  <a:solidFill>
                    <a:srgbClr val="FECC43"/>
                  </a:solidFill>
                  <a:latin typeface="UTM Loko" panose="02040603050506020204" pitchFamily="18" charset="0"/>
                  <a:ea typeface="字魂52号-阿开漫画体" panose="00000500000000000000" pitchFamily="2" charset="-122"/>
                </a:rPr>
                <a:t>KHỞI ĐỘNG</a:t>
              </a:r>
              <a:endParaRPr lang="ko-KR" altLang="en-US" sz="13800" b="1" cap="none" dirty="0">
                <a:solidFill>
                  <a:srgbClr val="FECC43"/>
                </a:solidFill>
                <a:latin typeface="UTM Loko" panose="02040603050506020204" pitchFamily="18" charset="0"/>
                <a:ea typeface="微软雅黑" charset="0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122" y="372965"/>
            <a:ext cx="82762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94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5" t="18625" r="18888" b="18730"/>
          <a:stretch/>
        </p:blipFill>
        <p:spPr>
          <a:xfrm>
            <a:off x="441059" y="-2498223"/>
            <a:ext cx="2104572" cy="214811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22046" r="60547" b="44515"/>
          <a:stretch/>
        </p:blipFill>
        <p:spPr>
          <a:xfrm rot="19822228">
            <a:off x="-169929" y="-2133601"/>
            <a:ext cx="2081571" cy="229325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22046" r="60547" b="44515"/>
          <a:stretch/>
        </p:blipFill>
        <p:spPr>
          <a:xfrm rot="988645" flipH="1">
            <a:off x="1298006" y="-1766922"/>
            <a:ext cx="1626935" cy="179238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22046" r="60547" b="44515"/>
          <a:stretch/>
        </p:blipFill>
        <p:spPr>
          <a:xfrm rot="4437028" flipH="1">
            <a:off x="2332260" y="-2465544"/>
            <a:ext cx="1626935" cy="179238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22046" r="60547" b="44515"/>
          <a:stretch/>
        </p:blipFill>
        <p:spPr>
          <a:xfrm rot="3229177" flipH="1">
            <a:off x="2562887" y="-2162653"/>
            <a:ext cx="2345337" cy="258384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5" t="18625" r="18888" b="18730"/>
          <a:stretch/>
        </p:blipFill>
        <p:spPr>
          <a:xfrm>
            <a:off x="3956681" y="-2073302"/>
            <a:ext cx="2104572" cy="214811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22046" r="60547" b="44515"/>
          <a:stretch/>
        </p:blipFill>
        <p:spPr>
          <a:xfrm rot="17398741" flipH="1">
            <a:off x="3346289" y="-2475888"/>
            <a:ext cx="940154" cy="103576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22046" r="60547" b="44515"/>
          <a:stretch/>
        </p:blipFill>
        <p:spPr>
          <a:xfrm rot="5726544" flipH="1">
            <a:off x="5171451" y="-1615524"/>
            <a:ext cx="1626935" cy="179238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22046" r="60547" b="44515"/>
          <a:stretch/>
        </p:blipFill>
        <p:spPr>
          <a:xfrm rot="20662460" flipH="1">
            <a:off x="5679115" y="-2304978"/>
            <a:ext cx="1083874" cy="119409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22046" r="60547" b="44515"/>
          <a:stretch/>
        </p:blipFill>
        <p:spPr>
          <a:xfrm rot="2044337" flipH="1">
            <a:off x="6524564" y="-2852629"/>
            <a:ext cx="2977181" cy="327994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22046" r="60547" b="44515"/>
          <a:stretch/>
        </p:blipFill>
        <p:spPr>
          <a:xfrm rot="5400000" flipH="1">
            <a:off x="8930536" y="-1980087"/>
            <a:ext cx="2093050" cy="230590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22046" r="60547" b="44515"/>
          <a:stretch/>
        </p:blipFill>
        <p:spPr>
          <a:xfrm rot="5400000" flipH="1">
            <a:off x="9243185" y="-2932773"/>
            <a:ext cx="1078763" cy="118846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22046" r="60547" b="44515"/>
          <a:stretch/>
        </p:blipFill>
        <p:spPr>
          <a:xfrm rot="792212" flipH="1">
            <a:off x="10721875" y="-1947483"/>
            <a:ext cx="1954719" cy="215350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5" t="18625" r="18888" b="18730"/>
          <a:stretch/>
        </p:blipFill>
        <p:spPr>
          <a:xfrm>
            <a:off x="6005888" y="-1282493"/>
            <a:ext cx="1275753" cy="130214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5" t="18625" r="18888" b="18730"/>
          <a:stretch/>
        </p:blipFill>
        <p:spPr>
          <a:xfrm>
            <a:off x="9863485" y="-2108289"/>
            <a:ext cx="1791453" cy="182851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5" t="18625" r="18888" b="18730"/>
          <a:stretch/>
        </p:blipFill>
        <p:spPr>
          <a:xfrm>
            <a:off x="8612286" y="-719331"/>
            <a:ext cx="743821" cy="75921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22046" r="60547" b="44515"/>
          <a:stretch/>
        </p:blipFill>
        <p:spPr>
          <a:xfrm rot="6667341" flipH="1">
            <a:off x="10330955" y="-1070984"/>
            <a:ext cx="1078763" cy="118846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22046" r="60547" b="44515"/>
          <a:stretch/>
        </p:blipFill>
        <p:spPr>
          <a:xfrm rot="1108854" flipH="1">
            <a:off x="11320755" y="-2481897"/>
            <a:ext cx="782128" cy="861667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622393" y="926529"/>
            <a:ext cx="1087772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alt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alt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9, </a:t>
            </a:r>
            <a:r>
              <a:rPr lang="en-US" alt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alt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10.</a:t>
            </a:r>
          </a:p>
        </p:txBody>
      </p:sp>
      <p:pic>
        <p:nvPicPr>
          <p:cNvPr id="42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39877" y="-93784"/>
            <a:ext cx="487363" cy="4873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5343247" y="1677165"/>
                <a:ext cx="1755609" cy="26915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8800" b="1" i="0" smtClean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8800" b="1" i="0" smtClean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8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3247" y="1677165"/>
                <a:ext cx="1755609" cy="269150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333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45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11111E-6 L 3.95833E-6 1.03102 " pathEditMode="relative" rAng="0" ptsTypes="AA">
                                      <p:cBhvr>
                                        <p:cTn id="1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55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16667E-6 0 L -4.16667E-6 1.0136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671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2.91667E-6 1.85185E-6 L 2.91667E-6 1.02847 " pathEditMode="relative" rAng="0" ptsTypes="AA">
                                      <p:cBhvr>
                                        <p:cTn id="23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41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70833E-6 3.7037E-6 L -2.70833E-6 1.02014 " pathEditMode="relative" rAng="0" ptsTypes="AA">
                                      <p:cBhvr>
                                        <p:cTn id="2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99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08333E-7 1.85185E-6 L -2.08333E-7 1.00509 " pathEditMode="relative" rAng="0" ptsTypes="AA">
                                      <p:cBhvr>
                                        <p:cTn id="27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255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2.70833E-6 1.85185E-6 L 2.70833E-6 1.00694 " pathEditMode="relative" rAng="0" ptsTypes="AA">
                                      <p:cBhvr>
                                        <p:cTn id="29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347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8.33333E-7 -3.33333E-6 L -8.33333E-7 0.97107 " pathEditMode="relative" rAng="0" ptsTypes="AA">
                                      <p:cBhvr>
                                        <p:cTn id="31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8542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58333E-6 1.11111E-6 L 4.58333E-6 1.01065 " pathEditMode="relative" rAng="0" ptsTypes="AA">
                                      <p:cBhvr>
                                        <p:cTn id="3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532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3.75E-6 4.07407E-6 L 3.75E-6 0.98773 " pathEditMode="relative" rAng="0" ptsTypes="AA">
                                      <p:cBhvr>
                                        <p:cTn id="35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375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85185E-6 L -1.45833E-6 1.00648 " pathEditMode="relative" rAng="0" ptsTypes="AA">
                                      <p:cBhvr>
                                        <p:cTn id="37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324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6.25E-7 1.85185E-6 L 6.25E-7 1.00092 " pathEditMode="relative" rAng="0" ptsTypes="AA">
                                      <p:cBhvr>
                                        <p:cTn id="39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04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3.75E-6 2.22222E-6 L -3.75E-6 0.97801 " pathEditMode="relative" rAng="0" ptsTypes="AA">
                                      <p:cBhvr>
                                        <p:cTn id="41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888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79167E-6 1.85185E-6 L 4.79167E-6 0.99676 " pathEditMode="relative" rAng="0" ptsTypes="AA">
                                      <p:cBhvr>
                                        <p:cTn id="43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838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1.875E-6 -3.7037E-7 L -1.875E-6 1.00648 " pathEditMode="relative" rAng="0" ptsTypes="AA">
                                      <p:cBhvr>
                                        <p:cTn id="45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324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1.875E-6 4.07407E-6 L -1.875E-6 0.96134 " pathEditMode="relative" rAng="0" ptsTypes="AA">
                                      <p:cBhvr>
                                        <p:cTn id="47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8056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96296E-6 L 1.04167E-6 0.99977 " pathEditMode="relative" rAng="0" ptsTypes="AA">
                                      <p:cBhvr>
                                        <p:cTn id="49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977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54167E-6 4.44444E-6 L 3.54167E-6 1.00277 " pathEditMode="relative" rAng="0" ptsTypes="AA">
                                      <p:cBhvr>
                                        <p:cTn id="51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139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07407E-6 L 3.125E-6 1.00601 " pathEditMode="relative" rAng="0" ptsTypes="AA">
                                      <p:cBhvr>
                                        <p:cTn id="53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41" grpId="0"/>
      <p:bldP spid="4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/>
          <p:cNvSpPr/>
          <p:nvPr/>
        </p:nvSpPr>
        <p:spPr>
          <a:xfrm>
            <a:off x="3615550" y="1902367"/>
            <a:ext cx="1029021" cy="78074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121"/>
          <a:stretch/>
        </p:blipFill>
        <p:spPr>
          <a:xfrm rot="20213308">
            <a:off x="9299022" y="4313248"/>
            <a:ext cx="2028102" cy="1741715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69" t="58412" r="21146" b="7937"/>
          <a:stretch/>
        </p:blipFill>
        <p:spPr>
          <a:xfrm rot="20638648">
            <a:off x="9375705" y="4876075"/>
            <a:ext cx="3606246" cy="2307772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535" b="39154"/>
          <a:stretch/>
        </p:blipFill>
        <p:spPr>
          <a:xfrm rot="3243902">
            <a:off x="8382690" y="4028177"/>
            <a:ext cx="1861890" cy="2118912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121"/>
          <a:stretch/>
        </p:blipFill>
        <p:spPr>
          <a:xfrm rot="19712305">
            <a:off x="1481458" y="4313249"/>
            <a:ext cx="2028102" cy="1741715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535" b="39154"/>
          <a:stretch/>
        </p:blipFill>
        <p:spPr>
          <a:xfrm>
            <a:off x="3615550" y="2895654"/>
            <a:ext cx="3666645" cy="41728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2745">
            <a:off x="2260358" y="3454630"/>
            <a:ext cx="4151325" cy="4151325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6" t="24479" r="17327" b="23880"/>
          <a:stretch/>
        </p:blipFill>
        <p:spPr>
          <a:xfrm rot="928284">
            <a:off x="1891412" y="5467600"/>
            <a:ext cx="2028809" cy="1571265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69" t="58412" r="21146" b="7937"/>
          <a:stretch/>
        </p:blipFill>
        <p:spPr>
          <a:xfrm rot="2361373">
            <a:off x="-619930" y="4593854"/>
            <a:ext cx="3606246" cy="2307772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465" t="17390" r="10979" b="43598"/>
          <a:stretch/>
        </p:blipFill>
        <p:spPr>
          <a:xfrm rot="20436266">
            <a:off x="-370697" y="5207111"/>
            <a:ext cx="1715699" cy="188247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121"/>
          <a:stretch/>
        </p:blipFill>
        <p:spPr>
          <a:xfrm rot="1706970">
            <a:off x="6252354" y="4205417"/>
            <a:ext cx="2028102" cy="1741715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69" t="58412" r="21146" b="7937"/>
          <a:stretch/>
        </p:blipFill>
        <p:spPr>
          <a:xfrm rot="20934459">
            <a:off x="5597214" y="5412594"/>
            <a:ext cx="2532611" cy="1620713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69" t="58412" r="21146" b="7937"/>
          <a:stretch/>
        </p:blipFill>
        <p:spPr>
          <a:xfrm rot="3231486">
            <a:off x="7107132" y="5129251"/>
            <a:ext cx="2532611" cy="1620713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121"/>
          <a:stretch/>
        </p:blipFill>
        <p:spPr>
          <a:xfrm rot="19712305">
            <a:off x="6723225" y="5297212"/>
            <a:ext cx="2028102" cy="1741715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465" t="17390" r="10979" b="43598"/>
          <a:stretch/>
        </p:blipFill>
        <p:spPr>
          <a:xfrm rot="835200">
            <a:off x="8727236" y="5114097"/>
            <a:ext cx="1715699" cy="18824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5" name="Rectangle 74"/>
              <p:cNvSpPr/>
              <p:nvPr/>
            </p:nvSpPr>
            <p:spPr>
              <a:xfrm>
                <a:off x="312981" y="736280"/>
                <a:ext cx="11509882" cy="19221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6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 i="0">
                            <a:solidFill>
                              <a:srgbClr val="00206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 i="0">
                            <a:solidFill>
                              <a:srgbClr val="00206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6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mẫu</a:t>
                </a:r>
                <a:r>
                  <a:rPr lang="en-US" sz="6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6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6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mấy</a:t>
                </a:r>
                <a:r>
                  <a:rPr lang="en-US" sz="6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75" name="Rectangle 7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981" y="736280"/>
                <a:ext cx="11509882" cy="1922129"/>
              </a:xfrm>
              <a:prstGeom prst="rect">
                <a:avLst/>
              </a:prstGeom>
              <a:blipFill>
                <a:blip r:embed="rId21"/>
                <a:stretch>
                  <a:fillRect l="-2595" r="-2648"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7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139877" y="-937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85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45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</p:childTnLst>
        </p:cTn>
      </p:par>
    </p:tnLst>
    <p:bldLst>
      <p:bldP spid="76" grpId="0" animBg="1"/>
      <p:bldP spid="7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-204212"/>
            <a:ext cx="12293600" cy="7344466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266032" y="252860"/>
            <a:ext cx="9687977" cy="4343107"/>
            <a:chOff x="472664" y="1087429"/>
            <a:chExt cx="5916949" cy="43431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3" name="文本框 10"/>
            <p:cNvSpPr txBox="1">
              <a:spLocks/>
            </p:cNvSpPr>
            <p:nvPr/>
          </p:nvSpPr>
          <p:spPr>
            <a:xfrm>
              <a:off x="472664" y="1090886"/>
              <a:ext cx="5826872" cy="433965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>
              <a:spAutoFit/>
            </a:bodyPr>
            <a:lstStyle/>
            <a:p>
              <a:pPr marL="0" indent="0" algn="ctr" defTabSz="914400" eaLnBrk="0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13800" b="1" dirty="0">
                  <a:latin typeface="UTM Futura Extra" panose="02040603050506020204" pitchFamily="18" charset="0"/>
                  <a:ea typeface="字魂52号-阿开漫画体" panose="00000500000000000000" pitchFamily="2" charset="-122"/>
                </a:rPr>
                <a:t>TẠM</a:t>
              </a:r>
            </a:p>
            <a:p>
              <a:pPr marL="0" indent="0" algn="ctr" defTabSz="914400" eaLnBrk="0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13800" b="1" dirty="0">
                  <a:latin typeface="UTM Futura Extra" panose="02040603050506020204" pitchFamily="18" charset="0"/>
                  <a:ea typeface="字魂52号-阿开漫画体" panose="00000500000000000000" pitchFamily="2" charset="-122"/>
                </a:rPr>
                <a:t>BIỆT</a:t>
              </a:r>
            </a:p>
          </p:txBody>
        </p:sp>
        <p:sp>
          <p:nvSpPr>
            <p:cNvPr id="24" name="文本框 10"/>
            <p:cNvSpPr txBox="1">
              <a:spLocks/>
            </p:cNvSpPr>
            <p:nvPr/>
          </p:nvSpPr>
          <p:spPr>
            <a:xfrm>
              <a:off x="562741" y="1087429"/>
              <a:ext cx="5826872" cy="433965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>
              <a:spAutoFit/>
            </a:bodyPr>
            <a:lstStyle/>
            <a:p>
              <a:pPr marL="0" indent="0" algn="ctr" defTabSz="914400" eaLnBrk="0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13800" b="1" dirty="0">
                  <a:solidFill>
                    <a:srgbClr val="FC745C"/>
                  </a:solidFill>
                  <a:latin typeface="UTM Futura Extra" panose="02040603050506020204" pitchFamily="18" charset="0"/>
                  <a:ea typeface="字魂52号-阿开漫画体" panose="00000500000000000000" pitchFamily="2" charset="-122"/>
                </a:rPr>
                <a:t>TẠM</a:t>
              </a:r>
            </a:p>
            <a:p>
              <a:pPr marL="0" indent="0" algn="ctr" defTabSz="914400" eaLnBrk="0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13800" b="1" dirty="0">
                  <a:solidFill>
                    <a:srgbClr val="FC745C"/>
                  </a:solidFill>
                  <a:latin typeface="UTM Futura Extra" panose="02040603050506020204" pitchFamily="18" charset="0"/>
                  <a:ea typeface="字魂52号-阿开漫画体" panose="00000500000000000000" pitchFamily="2" charset="-122"/>
                </a:rPr>
                <a:t>BIỆT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633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741" b="90000" l="63100" r="99200">
                        <a14:foregroundMark x1="82100" y1="67593" x2="87800" y2="66111"/>
                        <a14:foregroundMark x1="64200" y1="49352" x2="68000" y2="51852"/>
                        <a14:foregroundMark x1="77100" y1="83241" x2="78300" y2="84167"/>
                        <a14:foregroundMark x1="82700" y1="87407" x2="83400" y2="85000"/>
                        <a14:foregroundMark x1="90600" y1="85000" x2="90900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50" t="45555" b="10278"/>
          <a:stretch/>
        </p:blipFill>
        <p:spPr>
          <a:xfrm flipH="1">
            <a:off x="2668987" y="3662892"/>
            <a:ext cx="2308225" cy="302895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40833" l="0" r="32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250" b="59167"/>
          <a:stretch/>
        </p:blipFill>
        <p:spPr>
          <a:xfrm>
            <a:off x="5093776" y="3891492"/>
            <a:ext cx="2079625" cy="280035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8" b="44167" l="31100" r="67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50" r="32450" b="55972"/>
          <a:stretch/>
        </p:blipFill>
        <p:spPr>
          <a:xfrm>
            <a:off x="9832625" y="3435450"/>
            <a:ext cx="2266951" cy="30194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852" b="89815" l="100" r="33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639" r="66050" b="10417"/>
          <a:stretch/>
        </p:blipFill>
        <p:spPr>
          <a:xfrm>
            <a:off x="7444150" y="3385979"/>
            <a:ext cx="2155825" cy="321945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019" b="88333" l="34500" r="6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00" t="51805" r="34700" b="13334"/>
          <a:stretch/>
        </p:blipFill>
        <p:spPr>
          <a:xfrm>
            <a:off x="259678" y="4214654"/>
            <a:ext cx="1885950" cy="239077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61" t="25162" r="18056" b="25833"/>
          <a:stretch/>
        </p:blipFill>
        <p:spPr>
          <a:xfrm>
            <a:off x="7263494" y="1296644"/>
            <a:ext cx="1144920" cy="86875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61" t="25162" r="18056" b="25833"/>
          <a:stretch/>
        </p:blipFill>
        <p:spPr>
          <a:xfrm>
            <a:off x="7207820" y="1398226"/>
            <a:ext cx="1144920" cy="86875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0" y="109842"/>
            <a:ext cx="7708817" cy="1048199"/>
            <a:chOff x="1619391" y="281465"/>
            <a:chExt cx="7913879" cy="1252018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2C39E603-0F78-4919-A9EB-EFA3F12DF9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743" b="67821"/>
            <a:stretch/>
          </p:blipFill>
          <p:spPr>
            <a:xfrm flipH="1">
              <a:off x="1619391" y="281465"/>
              <a:ext cx="1790589" cy="1252018"/>
            </a:xfrm>
            <a:prstGeom prst="rect">
              <a:avLst/>
            </a:prstGeom>
          </p:spPr>
        </p:pic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0029FB4A-5F8F-4D0D-8D8F-4879F9C478D3}"/>
                </a:ext>
              </a:extLst>
            </p:cNvPr>
            <p:cNvSpPr txBox="1"/>
            <p:nvPr/>
          </p:nvSpPr>
          <p:spPr>
            <a:xfrm>
              <a:off x="2087323" y="533420"/>
              <a:ext cx="7445947" cy="992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dirty="0">
                  <a:gradFill flip="none" rotWithShape="1">
                    <a:gsLst>
                      <a:gs pos="41000">
                        <a:srgbClr val="FC745C"/>
                      </a:gs>
                      <a:gs pos="0">
                        <a:srgbClr val="00863D"/>
                      </a:gs>
                      <a:gs pos="99000">
                        <a:srgbClr val="FFFF00"/>
                      </a:gs>
                    </a:gsLst>
                    <a:lin ang="162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Loko" panose="02040603050506020204" pitchFamily="18" charset="0"/>
                  <a:ea typeface="字魂52号-阿开漫画体" panose="00000500000000000000" pitchFamily="2" charset="-122"/>
                </a:rPr>
                <a:t>ĐẠI TIỆC VITAMIN</a:t>
              </a:r>
              <a:endParaRPr lang="zh-CN" altLang="en-US" sz="4800" dirty="0">
                <a:gradFill flip="none" rotWithShape="1">
                  <a:gsLst>
                    <a:gs pos="41000">
                      <a:srgbClr val="FC745C"/>
                    </a:gs>
                    <a:gs pos="0">
                      <a:srgbClr val="00863D"/>
                    </a:gs>
                    <a:gs pos="99000">
                      <a:srgbClr val="FFFF00"/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Loko" panose="02040603050506020204" pitchFamily="18" charset="0"/>
                <a:ea typeface="字魂52号-阿开漫画体" panose="00000500000000000000" pitchFamily="2" charset="-122"/>
              </a:endParaRP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44167" l="703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100" b="55972"/>
          <a:stretch/>
        </p:blipFill>
        <p:spPr>
          <a:xfrm>
            <a:off x="8805860" y="221307"/>
            <a:ext cx="1898650" cy="301942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61" t="25162" r="18056" b="25833"/>
          <a:stretch/>
        </p:blipFill>
        <p:spPr>
          <a:xfrm>
            <a:off x="7136357" y="1461237"/>
            <a:ext cx="1144920" cy="86875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61" t="25162" r="18056" b="25833"/>
          <a:stretch/>
        </p:blipFill>
        <p:spPr>
          <a:xfrm>
            <a:off x="7235657" y="1354581"/>
            <a:ext cx="1144920" cy="86875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61" t="25162" r="18056" b="25833"/>
          <a:stretch/>
        </p:blipFill>
        <p:spPr>
          <a:xfrm>
            <a:off x="7164194" y="1761703"/>
            <a:ext cx="1144920" cy="86875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61" t="25162" r="18056" b="25833"/>
          <a:stretch/>
        </p:blipFill>
        <p:spPr>
          <a:xfrm>
            <a:off x="7263494" y="1273999"/>
            <a:ext cx="1144920" cy="86875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4" t="12083" r="16186" b="13611"/>
          <a:stretch/>
        </p:blipFill>
        <p:spPr>
          <a:xfrm>
            <a:off x="6274618" y="73253"/>
            <a:ext cx="2963043" cy="323214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77" y="2126917"/>
            <a:ext cx="1112598" cy="111259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181" y="2126917"/>
            <a:ext cx="1112598" cy="111259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580" y="2126917"/>
            <a:ext cx="1112598" cy="111259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157" y="2122443"/>
            <a:ext cx="1112598" cy="111259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006" y="2142751"/>
            <a:ext cx="1112598" cy="111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55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0.05612 -4.07407E-6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9" y="0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7 L -0.53515 0.27315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58" y="13657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-0.32409 0.25764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11" y="1287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111E-6 L -0.1198 0.21389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10694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7 L 0.06172 0.2669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6" y="13333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L 0.24935 0.28172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61" y="14074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64" presetClass="path" presetSubtype="0" repeatCount="indefinite" accel="50000" decel="50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-1.45833E-6 -0.02708 " pathEditMode="relative" rAng="0" ptsTypes="AA">
                                      <p:cBhvr>
                                        <p:cTn id="8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66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64" presetClass="path" presetSubtype="0" repeatCount="indefinite" accel="50000" decel="5000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3.33333E-6 -3.7037E-6 L 3.33333E-6 -0.02708 " pathEditMode="relative" rAng="0" ptsTypes="AA">
                                      <p:cBhvr>
                                        <p:cTn id="9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66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64" presetClass="path" presetSubtype="0" repeatCount="indefinite" accel="50000" decel="50000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08333E-6 -3.7037E-6 L -2.08333E-6 -0.02708 " pathEditMode="relative" rAng="0" ptsTypes="AA">
                                      <p:cBhvr>
                                        <p:cTn id="9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66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64" presetClass="path" presetSubtype="0" repeatCount="indefinite" accel="50000" decel="5000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08333E-6 7.40741E-7 L 2.08333E-6 -0.02708 " pathEditMode="relative" rAng="0" ptsTypes="AA">
                                      <p:cBhvr>
                                        <p:cTn id="10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66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64" presetClass="path" presetSubtype="0" repeatCount="1050" accel="50000" decel="5000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33333E-6 1.48148E-6 L 3.33333E-6 -0.02708 " pathEditMode="relative" rAng="0" ptsTypes="AA">
                                      <p:cBhvr>
                                        <p:cTn id="11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7425" y="1456116"/>
            <a:ext cx="7891547" cy="1862048"/>
            <a:chOff x="61483" y="1642131"/>
            <a:chExt cx="7891547" cy="1862048"/>
          </a:xfrm>
        </p:grpSpPr>
        <p:sp>
          <p:nvSpPr>
            <p:cNvPr id="16" name="文本框 22"/>
            <p:cNvSpPr txBox="1"/>
            <p:nvPr/>
          </p:nvSpPr>
          <p:spPr>
            <a:xfrm>
              <a:off x="61483" y="1642131"/>
              <a:ext cx="773988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500" dirty="0">
                  <a:latin typeface="UTM Loko" panose="02040603050506020204" pitchFamily="18" charset="0"/>
                  <a:ea typeface="字魂52号-阿开漫画体" panose="00000500000000000000" pitchFamily="2" charset="-122"/>
                </a:rPr>
                <a:t>PHÂN SỐ</a:t>
              </a:r>
              <a:endParaRPr lang="zh-CN" altLang="en-US" sz="11500" dirty="0">
                <a:latin typeface="UTM Loko" panose="02040603050506020204" pitchFamily="18" charset="0"/>
                <a:ea typeface="字魂52号-阿开漫画体" panose="00000500000000000000" pitchFamily="2" charset="-122"/>
              </a:endParaRPr>
            </a:p>
          </p:txBody>
        </p:sp>
        <p:sp>
          <p:nvSpPr>
            <p:cNvPr id="18" name="文本框 22"/>
            <p:cNvSpPr txBox="1"/>
            <p:nvPr/>
          </p:nvSpPr>
          <p:spPr>
            <a:xfrm>
              <a:off x="213141" y="1642131"/>
              <a:ext cx="773988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500" dirty="0">
                  <a:solidFill>
                    <a:srgbClr val="FC745C"/>
                  </a:solidFill>
                  <a:latin typeface="UTM Loko" panose="02040603050506020204" pitchFamily="18" charset="0"/>
                  <a:ea typeface="字魂52号-阿开漫画体" panose="00000500000000000000" pitchFamily="2" charset="-122"/>
                </a:rPr>
                <a:t>PHÂN SỐ</a:t>
              </a:r>
              <a:endParaRPr lang="zh-CN" altLang="en-US" sz="11500" dirty="0">
                <a:solidFill>
                  <a:srgbClr val="FC745C"/>
                </a:solidFill>
                <a:latin typeface="UTM Loko" panose="02040603050506020204" pitchFamily="18" charset="0"/>
                <a:ea typeface="字魂52号-阿开漫画体" panose="00000500000000000000" pitchFamily="2" charset="-122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776360" y="758249"/>
            <a:ext cx="5847914" cy="774004"/>
            <a:chOff x="776360" y="758249"/>
            <a:chExt cx="5847914" cy="774004"/>
          </a:xfrm>
        </p:grpSpPr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B010AA0E-C551-4BED-AF03-B11F50B5FBAA}"/>
                </a:ext>
              </a:extLst>
            </p:cNvPr>
            <p:cNvSpPr txBox="1"/>
            <p:nvPr/>
          </p:nvSpPr>
          <p:spPr>
            <a:xfrm>
              <a:off x="776360" y="762812"/>
              <a:ext cx="58013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dirty="0">
                  <a:latin typeface="UTM Alberta Heavy" panose="02040603050506020204" pitchFamily="18" charset="0"/>
                  <a:ea typeface="字魂52号-阿开漫画体" panose="00000500000000000000" pitchFamily="2" charset="-122"/>
                </a:rPr>
                <a:t>TOÁN</a:t>
              </a:r>
              <a:endParaRPr lang="zh-CN" altLang="en-US" sz="4400" dirty="0">
                <a:latin typeface="UTM Alberta Heavy" panose="02040603050506020204" pitchFamily="18" charset="0"/>
                <a:ea typeface="字魂52号-阿开漫画体" panose="00000500000000000000" pitchFamily="2" charset="-122"/>
              </a:endParaRPr>
            </a:p>
          </p:txBody>
        </p:sp>
        <p:sp>
          <p:nvSpPr>
            <p:cNvPr id="21" name="文本框 22"/>
            <p:cNvSpPr txBox="1"/>
            <p:nvPr/>
          </p:nvSpPr>
          <p:spPr>
            <a:xfrm>
              <a:off x="822928" y="758249"/>
              <a:ext cx="58013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dirty="0">
                  <a:solidFill>
                    <a:srgbClr val="92C98B"/>
                  </a:solidFill>
                  <a:latin typeface="UTM Alberta Heavy" panose="02040603050506020204" pitchFamily="18" charset="0"/>
                  <a:ea typeface="字魂52号-阿开漫画体" panose="00000500000000000000" pitchFamily="2" charset="-122"/>
                </a:rPr>
                <a:t>TOÁN</a:t>
              </a:r>
              <a:endParaRPr lang="zh-CN" altLang="en-US" sz="4400" dirty="0">
                <a:solidFill>
                  <a:srgbClr val="92C98B"/>
                </a:solidFill>
                <a:latin typeface="UTM Alberta Heavy" panose="02040603050506020204" pitchFamily="18" charset="0"/>
                <a:ea typeface="字魂52号-阿开漫画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169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30F7BB41-E794-4E1B-B7D1-DD60393A2C51}"/>
              </a:ext>
            </a:extLst>
          </p:cNvPr>
          <p:cNvGrpSpPr/>
          <p:nvPr/>
        </p:nvGrpSpPr>
        <p:grpSpPr>
          <a:xfrm flipH="1">
            <a:off x="0" y="2601686"/>
            <a:ext cx="4548283" cy="4256314"/>
            <a:chOff x="-139570" y="2601686"/>
            <a:chExt cx="4548283" cy="4256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83DE59C-6AE4-49C9-9608-819FE8CB0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/>
          </p:blipFill>
          <p:spPr>
            <a:xfrm flipH="1">
              <a:off x="808265" y="4256314"/>
              <a:ext cx="2302329" cy="260168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761EF40-C5E3-4213-8BC6-2AD1BEE96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/>
          </p:blipFill>
          <p:spPr>
            <a:xfrm>
              <a:off x="-139570" y="2601686"/>
              <a:ext cx="4548283" cy="4256313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4898567" y="646771"/>
            <a:ext cx="6997970" cy="7755969"/>
            <a:chOff x="472664" y="1090886"/>
            <a:chExt cx="5944111" cy="775596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4225683D-F924-4368-8366-9137F0A70526}"/>
                </a:ext>
              </a:extLst>
            </p:cNvPr>
            <p:cNvSpPr txBox="1">
              <a:spLocks/>
            </p:cNvSpPr>
            <p:nvPr/>
          </p:nvSpPr>
          <p:spPr>
            <a:xfrm>
              <a:off x="472664" y="1090886"/>
              <a:ext cx="5826872" cy="7755969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>
              <a:spAutoFit/>
            </a:bodyPr>
            <a:lstStyle/>
            <a:p>
              <a:pPr marL="0" indent="0" algn="ctr" defTabSz="914400" eaLnBrk="0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zh-CN" sz="16600" b="1" dirty="0">
                  <a:latin typeface="UTM Loko" panose="02040603050506020204" pitchFamily="18" charset="0"/>
                  <a:ea typeface="字魂52号-阿开漫画体" panose="00000500000000000000" pitchFamily="2" charset="-122"/>
                </a:rPr>
                <a:t>KHÁM</a:t>
              </a:r>
            </a:p>
            <a:p>
              <a:pPr marL="0" indent="0" algn="ctr" defTabSz="914400" eaLnBrk="0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16600" b="1" cap="none" dirty="0">
                  <a:latin typeface="UTM Loko" panose="02040603050506020204" pitchFamily="18" charset="0"/>
                  <a:ea typeface="字魂52号-阿开漫画体" panose="00000500000000000000" pitchFamily="2" charset="-122"/>
                </a:rPr>
                <a:t>PHÁ</a:t>
              </a:r>
              <a:endParaRPr lang="ko-KR" altLang="en-US" sz="16600" b="1" cap="none" dirty="0">
                <a:latin typeface="UTM Loko" panose="02040603050506020204" pitchFamily="18" charset="0"/>
                <a:ea typeface="微软雅黑" charset="0"/>
              </a:endParaRPr>
            </a:p>
          </p:txBody>
        </p:sp>
        <p:sp>
          <p:nvSpPr>
            <p:cNvPr id="15" name="文本框 10"/>
            <p:cNvSpPr txBox="1">
              <a:spLocks/>
            </p:cNvSpPr>
            <p:nvPr/>
          </p:nvSpPr>
          <p:spPr>
            <a:xfrm>
              <a:off x="589903" y="1090886"/>
              <a:ext cx="5826872" cy="7755969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>
              <a:spAutoFit/>
            </a:bodyPr>
            <a:lstStyle/>
            <a:p>
              <a:pPr marL="0" indent="0" algn="ctr" defTabSz="914400" eaLnBrk="0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16600" b="1" dirty="0">
                  <a:solidFill>
                    <a:srgbClr val="F9A9B4"/>
                  </a:solidFill>
                  <a:latin typeface="UTM Loko" panose="02040603050506020204" pitchFamily="18" charset="0"/>
                  <a:ea typeface="字魂52号-阿开漫画体" panose="00000500000000000000" pitchFamily="2" charset="-122"/>
                </a:rPr>
                <a:t>KHÁM</a:t>
              </a:r>
            </a:p>
            <a:p>
              <a:pPr marL="0" indent="0" algn="ctr" defTabSz="914400" eaLnBrk="0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16600" b="1" cap="none" dirty="0">
                  <a:solidFill>
                    <a:srgbClr val="F9A9B4"/>
                  </a:solidFill>
                  <a:latin typeface="UTM Loko" panose="02040603050506020204" pitchFamily="18" charset="0"/>
                  <a:ea typeface="字魂52号-阿开漫画体" panose="00000500000000000000" pitchFamily="2" charset="-122"/>
                </a:rPr>
                <a:t>PHÁ</a:t>
              </a:r>
              <a:endParaRPr lang="ko-KR" altLang="en-US" sz="16600" b="1" cap="none" dirty="0">
                <a:solidFill>
                  <a:srgbClr val="F9A9B4"/>
                </a:solidFill>
                <a:latin typeface="UTM Loko" panose="02040603050506020204" pitchFamily="18" charset="0"/>
                <a:ea typeface="微软雅黑" charset="0"/>
              </a:endParaRPr>
            </a:p>
          </p:txBody>
        </p:sp>
      </p:grpSp>
      <p:pic>
        <p:nvPicPr>
          <p:cNvPr id="12" name="图片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" t="7442" b="8400"/>
          <a:stretch/>
        </p:blipFill>
        <p:spPr>
          <a:xfrm flipH="1">
            <a:off x="103983" y="646771"/>
            <a:ext cx="5584053" cy="6081766"/>
          </a:xfrm>
          <a:prstGeom prst="rect">
            <a:avLst/>
          </a:prstGeom>
        </p:spPr>
      </p:pic>
      <p:pic>
        <p:nvPicPr>
          <p:cNvPr id="14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54790" y="4821565"/>
            <a:ext cx="3137210" cy="203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46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44164">
            <a:off x="-864153" y="1076040"/>
            <a:ext cx="7125498" cy="47521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74" t="10381" r="14670" b="17668"/>
          <a:stretch/>
        </p:blipFill>
        <p:spPr>
          <a:xfrm>
            <a:off x="1472547" y="3373882"/>
            <a:ext cx="2463158" cy="263168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74" t="10381" r="14670" b="17668"/>
          <a:stretch/>
        </p:blipFill>
        <p:spPr>
          <a:xfrm rot="3637314">
            <a:off x="407603" y="2746357"/>
            <a:ext cx="2419815" cy="263168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74" t="10381" r="14670" b="17668"/>
          <a:stretch/>
        </p:blipFill>
        <p:spPr>
          <a:xfrm rot="7163960" flipH="1" flipV="1">
            <a:off x="2572864" y="2768684"/>
            <a:ext cx="2445472" cy="263168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74" t="10381" r="14670" b="17668"/>
          <a:stretch/>
        </p:blipFill>
        <p:spPr>
          <a:xfrm rot="7170341">
            <a:off x="424809" y="1507680"/>
            <a:ext cx="2419815" cy="263168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74" t="10381" r="14670" b="17668"/>
          <a:stretch/>
        </p:blipFill>
        <p:spPr>
          <a:xfrm rot="10800000">
            <a:off x="1490109" y="901226"/>
            <a:ext cx="2467898" cy="263168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74" t="10381" r="14670" b="17668"/>
          <a:stretch/>
        </p:blipFill>
        <p:spPr>
          <a:xfrm rot="3627991" flipH="1" flipV="1">
            <a:off x="2595820" y="1529984"/>
            <a:ext cx="2419815" cy="26316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7899" y="-738398"/>
            <a:ext cx="7875178" cy="7875178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2664">
            <a:off x="-1015036" y="931616"/>
            <a:ext cx="7508681" cy="5007665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428244" y="1231160"/>
            <a:ext cx="2622121" cy="4511288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1338740" y="1223054"/>
            <a:ext cx="2721204" cy="4519394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 flipV="1">
            <a:off x="55758" y="3396185"/>
            <a:ext cx="5285677" cy="78527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5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5297">
            <a:off x="1197365" y="4715046"/>
            <a:ext cx="963907" cy="946956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8902" flipH="1">
            <a:off x="3205230" y="4696908"/>
            <a:ext cx="976697" cy="959521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44840" flipH="1">
            <a:off x="4280035" y="2719430"/>
            <a:ext cx="976697" cy="959521"/>
          </a:xfrm>
          <a:prstGeom prst="rect">
            <a:avLst/>
          </a:prstGeom>
        </p:spPr>
      </p:pic>
      <p:sp>
        <p:nvSpPr>
          <p:cNvPr id="61" name="Text Box 21"/>
          <p:cNvSpPr txBox="1">
            <a:spLocks noChangeArrowheads="1"/>
          </p:cNvSpPr>
          <p:nvPr/>
        </p:nvSpPr>
        <p:spPr bwMode="auto">
          <a:xfrm>
            <a:off x="4795136" y="276025"/>
            <a:ext cx="694709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Chia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miếng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dưa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hấu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alt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7547416" y="691302"/>
            <a:ext cx="28007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4" name="Text Box 22"/>
          <p:cNvSpPr txBox="1">
            <a:spLocks noChangeArrowheads="1"/>
          </p:cNvSpPr>
          <p:nvPr/>
        </p:nvSpPr>
        <p:spPr bwMode="auto">
          <a:xfrm>
            <a:off x="4820899" y="1335117"/>
            <a:ext cx="767715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Ta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altLang="en-US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miếng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dưa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/>
              <p:cNvSpPr txBox="1"/>
              <p:nvPr/>
            </p:nvSpPr>
            <p:spPr>
              <a:xfrm>
                <a:off x="6306396" y="2289224"/>
                <a:ext cx="1422712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Viết: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9" name="TextBox 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6396" y="2289224"/>
                <a:ext cx="1422712" cy="803682"/>
              </a:xfrm>
              <a:prstGeom prst="rect">
                <a:avLst/>
              </a:prstGeom>
              <a:blipFill>
                <a:blip r:embed="rId11"/>
                <a:stretch>
                  <a:fillRect l="-9013" b="-6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TextBox 69"/>
          <p:cNvSpPr txBox="1"/>
          <p:nvPr/>
        </p:nvSpPr>
        <p:spPr>
          <a:xfrm>
            <a:off x="7484873" y="2438377"/>
            <a:ext cx="4057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endParaRPr lang="en-US" sz="28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/>
              <p:cNvSpPr txBox="1"/>
              <p:nvPr/>
            </p:nvSpPr>
            <p:spPr>
              <a:xfrm>
                <a:off x="5655154" y="3170501"/>
                <a:ext cx="4499048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 Ta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i="1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800" b="1" i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i="1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b="1" i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1" name="TextBox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5154" y="3170501"/>
                <a:ext cx="4499048" cy="803682"/>
              </a:xfrm>
              <a:prstGeom prst="rect">
                <a:avLst/>
              </a:prstGeom>
              <a:blipFill>
                <a:blip r:embed="rId12"/>
                <a:stretch>
                  <a:fillRect l="-2846"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/>
              <p:cNvSpPr txBox="1"/>
              <p:nvPr/>
            </p:nvSpPr>
            <p:spPr>
              <a:xfrm>
                <a:off x="5289724" y="4081825"/>
                <a:ext cx="6796357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i="1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tử</a:t>
                </a:r>
                <a:r>
                  <a:rPr lang="en-US" sz="2800" b="1" i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i="1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b="1" i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5, </a:t>
                </a:r>
                <a:r>
                  <a:rPr lang="en-US" sz="2800" b="1" i="1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mẫu</a:t>
                </a:r>
                <a:r>
                  <a:rPr lang="en-US" sz="2800" b="1" i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i="1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b="1" i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6</a:t>
                </a:r>
                <a:r>
                  <a:rPr lang="en-US" sz="2800" b="1" i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2" name="TextBox 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9724" y="4081825"/>
                <a:ext cx="6796357" cy="803682"/>
              </a:xfrm>
              <a:prstGeom prst="rect">
                <a:avLst/>
              </a:prstGeom>
              <a:blipFill>
                <a:blip r:embed="rId13"/>
                <a:stretch>
                  <a:fillRect l="-1883" r="-269" b="-6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777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48148E-6 L 0.20026 -0.5932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13" y="-29676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11111E-6 L -0.19166 -0.5960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83" y="-29815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81481E-6 L -0.35365 -0.0095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82" y="-486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500"/>
                            </p:stCondLst>
                            <p:childTnLst>
                              <p:par>
                                <p:cTn id="84" presetID="49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04453 0.04445 " pathEditMode="relative" rAng="0" ptsTypes="AA">
                                      <p:cBhvr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7" y="2222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42" presetClass="path" presetSubtype="0" accel="50000" decel="50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79167E-6 3.7037E-6 L -4.79167E-6 0.07384 " pathEditMode="relative" rAng="0" ptsTypes="AA">
                                      <p:cBhvr>
                                        <p:cTn id="8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81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49" presetClass="path" presetSubtype="0" accel="50000" decel="50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29167E-6 -1.11111E-6 L -0.03997 0.03264 " pathEditMode="relative" rAng="0" ptsTypes="AA">
                                      <p:cBhvr>
                                        <p:cTn id="8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5" y="1620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35" presetClass="path" presetSubtype="0" accel="50000" decel="50000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58333E-6 -4.07407E-6 L -0.03476 -0.03472 " pathEditMode="relative" rAng="0" ptsTypes="AA">
                                      <p:cBhvr>
                                        <p:cTn id="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5" y="-1736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64" presetClass="path" presetSubtype="0" accel="50000" decel="5000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5E-6 1.85185E-6 L 2.5E-6 -0.06783 " pathEditMode="relative" rAng="0" ptsTypes="AA">
                                      <p:cBhvr>
                                        <p:cTn id="9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03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56" presetClass="path" presetSubtype="0" accel="50000" decel="5000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6.25E-7 3.7037E-6 L 0.03333 -0.0301 " pathEditMode="relative" rAng="0" ptsTypes="AA">
                                      <p:cBhvr>
                                        <p:cTn id="9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-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8" presetClass="entr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2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6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1" grpId="1"/>
      <p:bldP spid="63" grpId="1"/>
      <p:bldP spid="64" grpId="0"/>
      <p:bldP spid="64" grpId="1"/>
      <p:bldP spid="69" grpId="0"/>
      <p:bldP spid="70" grpId="0"/>
      <p:bldP spid="71" grpId="0"/>
      <p:bldP spid="7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526892" y="1272208"/>
            <a:ext cx="5583697" cy="37238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3865162" y="1398985"/>
                <a:ext cx="1853199" cy="34703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15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11500" b="1" i="0" smtClean="0">
                              <a:solidFill>
                                <a:srgbClr val="00206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11500" b="1" i="0" smtClean="0">
                              <a:solidFill>
                                <a:srgbClr val="00206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115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5162" y="1398985"/>
                <a:ext cx="1853199" cy="347030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 Box 37"/>
          <p:cNvSpPr txBox="1">
            <a:spLocks noChangeArrowheads="1"/>
          </p:cNvSpPr>
          <p:nvPr/>
        </p:nvSpPr>
        <p:spPr bwMode="auto">
          <a:xfrm>
            <a:off x="5410240" y="3587443"/>
            <a:ext cx="6397447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alt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alt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gạch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alt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7" name="Text Box 37"/>
          <p:cNvSpPr txBox="1">
            <a:spLocks noChangeArrowheads="1"/>
          </p:cNvSpPr>
          <p:nvPr/>
        </p:nvSpPr>
        <p:spPr bwMode="auto">
          <a:xfrm>
            <a:off x="5317475" y="765847"/>
            <a:ext cx="6490212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vi-VN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 số </a:t>
            </a:r>
            <a:r>
              <a:rPr lang="vi-VN" alt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số tự nhiên viết </a:t>
            </a:r>
            <a:r>
              <a:rPr lang="vi-VN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 gạch ngang.</a:t>
            </a:r>
            <a:r>
              <a:rPr lang="vi-VN" alt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 số </a:t>
            </a:r>
            <a:r>
              <a:rPr lang="vi-VN" alt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biết </a:t>
            </a:r>
            <a:r>
              <a:rPr lang="vi-VN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phần bằng nhau đã được tô màu</a:t>
            </a:r>
            <a:endParaRPr lang="en-US" alt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91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6" grpId="1"/>
      <p:bldP spid="27" grpId="0"/>
      <p:bldP spid="2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376461" y="369621"/>
            <a:ext cx="11470982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/>
            <a:r>
              <a:rPr lang="en-US" altLang="en-US" sz="2800" b="1" i="1" u="sng" dirty="0" err="1">
                <a:solidFill>
                  <a:srgbClr val="FC74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altLang="en-US" sz="2800" b="1" i="1" u="sng" dirty="0">
                <a:solidFill>
                  <a:srgbClr val="FC74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i="1" u="sng" dirty="0" err="1">
                <a:solidFill>
                  <a:srgbClr val="FC74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altLang="en-US" sz="2800" b="1" i="1" u="sng" dirty="0">
                <a:solidFill>
                  <a:srgbClr val="FC74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altLang="en-US" sz="2800" b="1" i="1" dirty="0">
                <a:solidFill>
                  <a:srgbClr val="FC74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27" name="Picture 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567" y="1290371"/>
            <a:ext cx="1920875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5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611" y="1290371"/>
            <a:ext cx="287178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898" y="1330059"/>
            <a:ext cx="2095500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1402020" y="2948049"/>
            <a:ext cx="1320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5327385" y="2954115"/>
            <a:ext cx="1320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9269956" y="2948049"/>
            <a:ext cx="1320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1279728" y="3614441"/>
                <a:ext cx="1422712" cy="9056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Viết: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9728" y="3614441"/>
                <a:ext cx="1422712" cy="905633"/>
              </a:xfrm>
              <a:prstGeom prst="rect">
                <a:avLst/>
              </a:prstGeom>
              <a:blipFill>
                <a:blip r:embed="rId7"/>
                <a:stretch>
                  <a:fillRect l="-11159"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5225473" y="3614440"/>
                <a:ext cx="1422712" cy="9056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Viết: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5473" y="3614440"/>
                <a:ext cx="1422712" cy="905633"/>
              </a:xfrm>
              <a:prstGeom prst="rect">
                <a:avLst/>
              </a:prstGeom>
              <a:blipFill>
                <a:blip r:embed="rId8"/>
                <a:stretch>
                  <a:fillRect l="-10684"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9219000" y="3614440"/>
                <a:ext cx="1422712" cy="900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Viết: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9000" y="3614440"/>
                <a:ext cx="1422712" cy="900439"/>
              </a:xfrm>
              <a:prstGeom prst="rect">
                <a:avLst/>
              </a:prstGeom>
              <a:blipFill>
                <a:blip r:embed="rId9"/>
                <a:stretch>
                  <a:fillRect l="-10684"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 Box 22"/>
          <p:cNvSpPr txBox="1">
            <a:spLocks noChangeArrowheads="1"/>
          </p:cNvSpPr>
          <p:nvPr/>
        </p:nvSpPr>
        <p:spPr bwMode="auto">
          <a:xfrm>
            <a:off x="4220706" y="4657178"/>
            <a:ext cx="35341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37" name="Text Box 22"/>
          <p:cNvSpPr txBox="1">
            <a:spLocks noChangeArrowheads="1"/>
          </p:cNvSpPr>
          <p:nvPr/>
        </p:nvSpPr>
        <p:spPr bwMode="auto">
          <a:xfrm>
            <a:off x="7955806" y="4663246"/>
            <a:ext cx="39490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38" name="Text Box 16"/>
          <p:cNvSpPr txBox="1">
            <a:spLocks noChangeArrowheads="1"/>
          </p:cNvSpPr>
          <p:nvPr/>
        </p:nvSpPr>
        <p:spPr bwMode="auto">
          <a:xfrm>
            <a:off x="79354" y="4663246"/>
            <a:ext cx="39661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1587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1624284" y="1083276"/>
                <a:ext cx="11256830" cy="1769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dirty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dirty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dirty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dirty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dirty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dirty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54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5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54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những</a:t>
                </a:r>
                <a:r>
                  <a:rPr lang="en-US" sz="5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54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5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54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endParaRPr lang="en-US" sz="6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4284" y="1083276"/>
                <a:ext cx="11256830" cy="1769652"/>
              </a:xfrm>
              <a:prstGeom prst="rect">
                <a:avLst/>
              </a:prstGeom>
              <a:blipFill>
                <a:blip r:embed="rId4"/>
                <a:stretch>
                  <a:fillRect b="-10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376461" y="369621"/>
            <a:ext cx="1147098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/>
            <a:r>
              <a:rPr lang="en-US" altLang="en-US" b="1" i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altLang="en-US" b="1" i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i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altLang="en-US" b="1" i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alt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 Box 10"/>
          <p:cNvSpPr txBox="1">
            <a:spLocks noChangeArrowheads="1"/>
          </p:cNvSpPr>
          <p:nvPr/>
        </p:nvSpPr>
        <p:spPr bwMode="auto">
          <a:xfrm>
            <a:off x="376461" y="3289378"/>
            <a:ext cx="1147098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/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gạch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gạch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5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千图3"/>
</p:tagLst>
</file>

<file path=ppt/theme/theme1.xml><?xml version="1.0" encoding="utf-8"?>
<a:theme xmlns:a="http://schemas.openxmlformats.org/drawingml/2006/main" name="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828</TotalTime>
  <Words>638</Words>
  <Application>Microsoft Office PowerPoint</Application>
  <PresentationFormat>Widescreen</PresentationFormat>
  <Paragraphs>143</Paragraphs>
  <Slides>22</Slides>
  <Notes>19</Notes>
  <HiddenSlides>0</HiddenSlides>
  <MMClips>3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UTM Futura Extra</vt:lpstr>
      <vt:lpstr>Calibri</vt:lpstr>
      <vt:lpstr>Times New Roman</vt:lpstr>
      <vt:lpstr>VNI-Times</vt:lpstr>
      <vt:lpstr>UTM Alberta Heavy</vt:lpstr>
      <vt:lpstr>等线</vt:lpstr>
      <vt:lpstr>字魂52号-阿开漫画体</vt:lpstr>
      <vt:lpstr>UTM Loko</vt:lpstr>
      <vt:lpstr>Cambria Math</vt:lpstr>
      <vt:lpstr>Arial</vt:lpstr>
      <vt:lpstr>Office 主题​​</vt:lpstr>
      <vt:lpstr>Office Theme</vt:lpstr>
      <vt:lpstr>Equation.3</vt:lpstr>
      <vt:lpstr>Equation.DSMT4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千图3</dc:title>
  <dc:creator>Wssc0816</dc:creator>
  <cp:lastModifiedBy>Win10Pro</cp:lastModifiedBy>
  <cp:revision>51</cp:revision>
  <dcterms:created xsi:type="dcterms:W3CDTF">2019-07-13T05:37:06Z</dcterms:created>
  <dcterms:modified xsi:type="dcterms:W3CDTF">2022-01-23T17:40:23Z</dcterms:modified>
  <cp:version>X019</cp:version>
</cp:coreProperties>
</file>