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92" r:id="rId2"/>
  </p:sldMasterIdLst>
  <p:notesMasterIdLst>
    <p:notesMasterId r:id="rId31"/>
  </p:notesMasterIdLst>
  <p:sldIdLst>
    <p:sldId id="256" r:id="rId3"/>
    <p:sldId id="259" r:id="rId4"/>
    <p:sldId id="263" r:id="rId5"/>
    <p:sldId id="280" r:id="rId6"/>
    <p:sldId id="270" r:id="rId7"/>
    <p:sldId id="285" r:id="rId8"/>
    <p:sldId id="286" r:id="rId9"/>
    <p:sldId id="287" r:id="rId10"/>
    <p:sldId id="289" r:id="rId11"/>
    <p:sldId id="290" r:id="rId12"/>
    <p:sldId id="291" r:id="rId13"/>
    <p:sldId id="293" r:id="rId14"/>
    <p:sldId id="294" r:id="rId15"/>
    <p:sldId id="279" r:id="rId16"/>
    <p:sldId id="261" r:id="rId17"/>
    <p:sldId id="295" r:id="rId18"/>
    <p:sldId id="296" r:id="rId19"/>
    <p:sldId id="266" r:id="rId20"/>
    <p:sldId id="267" r:id="rId21"/>
    <p:sldId id="277" r:id="rId22"/>
    <p:sldId id="268" r:id="rId23"/>
    <p:sldId id="278" r:id="rId24"/>
    <p:sldId id="297" r:id="rId25"/>
    <p:sldId id="298" r:id="rId26"/>
    <p:sldId id="262" r:id="rId27"/>
    <p:sldId id="265" r:id="rId28"/>
    <p:sldId id="299" r:id="rId29"/>
    <p:sldId id="276" r:id="rId30"/>
  </p:sldIdLst>
  <p:sldSz cx="12192000" cy="6858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iCiel Cadena" panose="02000503000000020004" charset="0"/>
      <p:bold r:id="rId36"/>
    </p:embeddedFont>
    <p:embeddedFont>
      <p:font typeface="Montserrat" panose="02000505000000020004" pitchFamily="2" charset="0"/>
      <p:regular r:id="rId37"/>
      <p:bold r:id="rId38"/>
      <p:italic r:id="rId39"/>
      <p:boldItalic r:id="rId40"/>
    </p:embeddedFont>
    <p:embeddedFont>
      <p:font typeface="Montserrat Medium" panose="00000600000000000000" pitchFamily="2" charset="0"/>
      <p:regular r:id="rId41"/>
      <p:italic r:id="rId42"/>
    </p:embeddedFont>
    <p:embeddedFont>
      <p:font typeface="SVN-Poky's" panose="020B0604020202020204" charset="0"/>
      <p:regular r:id="rId43"/>
    </p:embeddedFont>
    <p:embeddedFont>
      <p:font typeface="Tahoma" panose="020B0604030504040204" pitchFamily="34" charset="0"/>
      <p:regular r:id="rId44"/>
      <p:bold r:id="rId45"/>
    </p:embeddedFont>
  </p:embeddedFontLst>
  <p:custDataLst>
    <p:tags r:id="rId46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148C8"/>
    <a:srgbClr val="0075CC"/>
    <a:srgbClr val="01291F"/>
    <a:srgbClr val="004274"/>
    <a:srgbClr val="0093D0"/>
    <a:srgbClr val="15C2FF"/>
    <a:srgbClr val="FF65A3"/>
    <a:srgbClr val="FF3B8A"/>
    <a:srgbClr val="FF0066"/>
    <a:srgbClr val="006B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97" autoAdjust="0"/>
    <p:restoredTop sz="94660"/>
  </p:normalViewPr>
  <p:slideViewPr>
    <p:cSldViewPr snapToGrid="0">
      <p:cViewPr varScale="1">
        <p:scale>
          <a:sx n="70" d="100"/>
          <a:sy n="70" d="100"/>
        </p:scale>
        <p:origin x="6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C24F59-2CFA-473C-8FCF-9722986858BC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407041-3E1A-4FEA-86D5-54F5A818A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631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58BF3-6EA6-4491-9768-F40927AE91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E1E33E-F376-41C2-96CF-F19ADBC06C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47B975-9468-4631-A153-99ED96C18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888EA-FA1C-489F-B500-FAE9A4B36FF0}" type="datetimeFigureOut">
              <a:rPr lang="vi-VN" smtClean="0"/>
              <a:t>05/01/2022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94975C-5CEF-4B69-9412-7E5521D4D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9A98C8-47F1-4836-B4D7-CB04E9827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D6A5-388B-4A98-8F79-0ECBC50C27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3107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813F0-BC93-4503-8A94-C3347F16D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CF237-68CB-41F2-BB24-64BE96F551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B61DD4-C347-4ECD-ACDF-B0E27D221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888EA-FA1C-489F-B500-FAE9A4B36FF0}" type="datetimeFigureOut">
              <a:rPr lang="vi-VN" smtClean="0"/>
              <a:t>05/01/2022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397CFF-26B3-43DB-80DC-D458FDA56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D39F5C-1D7D-4316-93A3-1523CB26F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D6A5-388B-4A98-8F79-0ECBC50C27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6159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600435-571E-41B5-8225-C6288FF229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DAC4AE-6275-4B73-80ED-D95BD8EB7C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A38669-7B9B-4A74-B1EC-7E366A960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888EA-FA1C-489F-B500-FAE9A4B36FF0}" type="datetimeFigureOut">
              <a:rPr lang="vi-VN" smtClean="0"/>
              <a:t>05/01/2022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967A91-3568-4EE7-A1F3-25CD67507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37A9F3-88B7-4BDE-85E4-613B41198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D6A5-388B-4A98-8F79-0ECBC50C27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6679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12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25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51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63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89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02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8647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9094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711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3556">
                <a:solidFill>
                  <a:schemeClr val="tx1">
                    <a:tint val="75000"/>
                  </a:schemeClr>
                </a:solidFill>
              </a:defRPr>
            </a:lvl1pPr>
            <a:lvl2pPr marL="81276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25519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3pPr>
            <a:lvl4pPr marL="2438278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4pPr>
            <a:lvl5pPr marL="3251037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5pPr>
            <a:lvl6pPr marL="4063797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6pPr>
            <a:lvl7pPr marL="4876557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7pPr>
            <a:lvl8pPr marL="5689315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8pPr>
            <a:lvl9pPr marL="6502075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3271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4977"/>
            </a:lvl1pPr>
            <a:lvl2pPr>
              <a:defRPr sz="4267"/>
            </a:lvl2pPr>
            <a:lvl3pPr>
              <a:defRPr sz="3556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4977"/>
            </a:lvl1pPr>
            <a:lvl2pPr>
              <a:defRPr sz="4267"/>
            </a:lvl2pPr>
            <a:lvl3pPr>
              <a:defRPr sz="3556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8297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3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760" indent="0">
              <a:buNone/>
              <a:defRPr sz="3556" b="1"/>
            </a:lvl2pPr>
            <a:lvl3pPr marL="1625519" indent="0">
              <a:buNone/>
              <a:defRPr sz="3200" b="1"/>
            </a:lvl3pPr>
            <a:lvl4pPr marL="2438278" indent="0">
              <a:buNone/>
              <a:defRPr sz="2844" b="1"/>
            </a:lvl4pPr>
            <a:lvl5pPr marL="3251037" indent="0">
              <a:buNone/>
              <a:defRPr sz="2844" b="1"/>
            </a:lvl5pPr>
            <a:lvl6pPr marL="4063797" indent="0">
              <a:buNone/>
              <a:defRPr sz="2844" b="1"/>
            </a:lvl6pPr>
            <a:lvl7pPr marL="4876557" indent="0">
              <a:buNone/>
              <a:defRPr sz="2844" b="1"/>
            </a:lvl7pPr>
            <a:lvl8pPr marL="5689315" indent="0">
              <a:buNone/>
              <a:defRPr sz="2844" b="1"/>
            </a:lvl8pPr>
            <a:lvl9pPr marL="6502075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4267"/>
            </a:lvl1pPr>
            <a:lvl2pPr>
              <a:defRPr sz="3556"/>
            </a:lvl2pPr>
            <a:lvl3pPr>
              <a:defRPr sz="3200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760" indent="0">
              <a:buNone/>
              <a:defRPr sz="3556" b="1"/>
            </a:lvl2pPr>
            <a:lvl3pPr marL="1625519" indent="0">
              <a:buNone/>
              <a:defRPr sz="3200" b="1"/>
            </a:lvl3pPr>
            <a:lvl4pPr marL="2438278" indent="0">
              <a:buNone/>
              <a:defRPr sz="2844" b="1"/>
            </a:lvl4pPr>
            <a:lvl5pPr marL="3251037" indent="0">
              <a:buNone/>
              <a:defRPr sz="2844" b="1"/>
            </a:lvl5pPr>
            <a:lvl6pPr marL="4063797" indent="0">
              <a:buNone/>
              <a:defRPr sz="2844" b="1"/>
            </a:lvl6pPr>
            <a:lvl7pPr marL="4876557" indent="0">
              <a:buNone/>
              <a:defRPr sz="2844" b="1"/>
            </a:lvl7pPr>
            <a:lvl8pPr marL="5689315" indent="0">
              <a:buNone/>
              <a:defRPr sz="2844" b="1"/>
            </a:lvl8pPr>
            <a:lvl9pPr marL="6502075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4267"/>
            </a:lvl1pPr>
            <a:lvl2pPr>
              <a:defRPr sz="3556"/>
            </a:lvl2pPr>
            <a:lvl3pPr>
              <a:defRPr sz="3200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6526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161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8142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355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8" cy="5853113"/>
          </a:xfrm>
        </p:spPr>
        <p:txBody>
          <a:bodyPr/>
          <a:lstStyle>
            <a:lvl1pPr>
              <a:defRPr sz="5689"/>
            </a:lvl1pPr>
            <a:lvl2pPr>
              <a:defRPr sz="4977"/>
            </a:lvl2pPr>
            <a:lvl3pPr>
              <a:defRPr sz="4267"/>
            </a:lvl3pPr>
            <a:lvl4pPr>
              <a:defRPr sz="3556"/>
            </a:lvl4pPr>
            <a:lvl5pPr>
              <a:defRPr sz="3556"/>
            </a:lvl5pPr>
            <a:lvl6pPr>
              <a:defRPr sz="3556"/>
            </a:lvl6pPr>
            <a:lvl7pPr>
              <a:defRPr sz="3556"/>
            </a:lvl7pPr>
            <a:lvl8pPr>
              <a:defRPr sz="3556"/>
            </a:lvl8pPr>
            <a:lvl9pPr>
              <a:defRPr sz="355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2489"/>
            </a:lvl1pPr>
            <a:lvl2pPr marL="812760" indent="0">
              <a:buNone/>
              <a:defRPr sz="2133"/>
            </a:lvl2pPr>
            <a:lvl3pPr marL="1625519" indent="0">
              <a:buNone/>
              <a:defRPr sz="1777"/>
            </a:lvl3pPr>
            <a:lvl4pPr marL="2438278" indent="0">
              <a:buNone/>
              <a:defRPr sz="1600"/>
            </a:lvl4pPr>
            <a:lvl5pPr marL="3251037" indent="0">
              <a:buNone/>
              <a:defRPr sz="1600"/>
            </a:lvl5pPr>
            <a:lvl6pPr marL="4063797" indent="0">
              <a:buNone/>
              <a:defRPr sz="1600"/>
            </a:lvl6pPr>
            <a:lvl7pPr marL="4876557" indent="0">
              <a:buNone/>
              <a:defRPr sz="1600"/>
            </a:lvl7pPr>
            <a:lvl8pPr marL="5689315" indent="0">
              <a:buNone/>
              <a:defRPr sz="1600"/>
            </a:lvl8pPr>
            <a:lvl9pPr marL="6502075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352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B34D7-119A-4B5F-87EB-B2637939A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F0C341-996C-4BF1-A018-577D1B92F1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AD8D70-C8E7-49D6-90B8-11BEDEBE6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888EA-FA1C-489F-B500-FAE9A4B36FF0}" type="datetimeFigureOut">
              <a:rPr lang="vi-VN" smtClean="0"/>
              <a:t>05/01/2022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DF0DA7-FAFF-4E79-ADCE-E52ED189F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8E865C-9E0A-4424-A7FE-91D4C70AA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D6A5-388B-4A98-8F79-0ECBC50C27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93620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355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5689"/>
            </a:lvl1pPr>
            <a:lvl2pPr marL="812760" indent="0">
              <a:buNone/>
              <a:defRPr sz="4977"/>
            </a:lvl2pPr>
            <a:lvl3pPr marL="1625519" indent="0">
              <a:buNone/>
              <a:defRPr sz="4267"/>
            </a:lvl3pPr>
            <a:lvl4pPr marL="2438278" indent="0">
              <a:buNone/>
              <a:defRPr sz="3556"/>
            </a:lvl4pPr>
            <a:lvl5pPr marL="3251037" indent="0">
              <a:buNone/>
              <a:defRPr sz="3556"/>
            </a:lvl5pPr>
            <a:lvl6pPr marL="4063797" indent="0">
              <a:buNone/>
              <a:defRPr sz="3556"/>
            </a:lvl6pPr>
            <a:lvl7pPr marL="4876557" indent="0">
              <a:buNone/>
              <a:defRPr sz="3556"/>
            </a:lvl7pPr>
            <a:lvl8pPr marL="5689315" indent="0">
              <a:buNone/>
              <a:defRPr sz="3556"/>
            </a:lvl8pPr>
            <a:lvl9pPr marL="6502075" indent="0">
              <a:buNone/>
              <a:defRPr sz="355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2489"/>
            </a:lvl1pPr>
            <a:lvl2pPr marL="812760" indent="0">
              <a:buNone/>
              <a:defRPr sz="2133"/>
            </a:lvl2pPr>
            <a:lvl3pPr marL="1625519" indent="0">
              <a:buNone/>
              <a:defRPr sz="1777"/>
            </a:lvl3pPr>
            <a:lvl4pPr marL="2438278" indent="0">
              <a:buNone/>
              <a:defRPr sz="1600"/>
            </a:lvl4pPr>
            <a:lvl5pPr marL="3251037" indent="0">
              <a:buNone/>
              <a:defRPr sz="1600"/>
            </a:lvl5pPr>
            <a:lvl6pPr marL="4063797" indent="0">
              <a:buNone/>
              <a:defRPr sz="1600"/>
            </a:lvl6pPr>
            <a:lvl7pPr marL="4876557" indent="0">
              <a:buNone/>
              <a:defRPr sz="1600"/>
            </a:lvl7pPr>
            <a:lvl8pPr marL="5689315" indent="0">
              <a:buNone/>
              <a:defRPr sz="1600"/>
            </a:lvl8pPr>
            <a:lvl9pPr marL="6502075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7189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1213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031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2B298-497D-4AEC-AA22-6C712D15E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6E98AC-19E4-4B14-9699-E29C1AC3D0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BBDCF-0F49-4132-BF29-8AC26B138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888EA-FA1C-489F-B500-FAE9A4B36FF0}" type="datetimeFigureOut">
              <a:rPr lang="vi-VN" smtClean="0"/>
              <a:t>05/01/2022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24CEF0-95DA-4910-8F00-CD9FD4C40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829C76-CD5C-45F1-BD01-AE7E0B936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D6A5-388B-4A98-8F79-0ECBC50C27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16746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E65FC-5C2D-4747-B65B-367952067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FD4F58-38F3-451B-B659-8F9FDEC58E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16625E-D4A3-4203-92C2-87DAE71295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19D626-C779-43D9-9990-150399980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888EA-FA1C-489F-B500-FAE9A4B36FF0}" type="datetimeFigureOut">
              <a:rPr lang="vi-VN" smtClean="0"/>
              <a:t>05/01/2022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A6F412-10E9-4797-9ED7-9D371EC32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783CFB-C5FF-48A9-9638-6CA6CCFBD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D6A5-388B-4A98-8F79-0ECBC50C27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4064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92F46-D1C6-4800-A5C5-B5D096DF1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F99E79-5FE9-4127-9A67-D3E261D73C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29F99C-4D12-4E0C-A3D8-363B139510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EDF8AC-5D08-4EB7-9420-E08D8CF625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92F406-97E0-4535-99C6-7A54A4C55A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7059BA-4808-4773-AFCB-2C2F60CBC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888EA-FA1C-489F-B500-FAE9A4B36FF0}" type="datetimeFigureOut">
              <a:rPr lang="vi-VN" smtClean="0"/>
              <a:t>05/01/2022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8C914C-5E00-43AD-A480-673F6B06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B825E7-D9B4-4907-80B1-66DD5C64C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D6A5-388B-4A98-8F79-0ECBC50C27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42243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8B99D-73C4-4A29-8B8C-DC58FE3AD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6497BA-B5B4-4A4A-9AC5-C036A3EF6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888EA-FA1C-489F-B500-FAE9A4B36FF0}" type="datetimeFigureOut">
              <a:rPr lang="vi-VN" smtClean="0"/>
              <a:t>05/01/2022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29A28D-2B06-46C3-9C25-D6950A85A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8F2FAB-D713-4E61-BBAC-28CC2EDD9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D6A5-388B-4A98-8F79-0ECBC50C27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64095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AB6524-4840-4B6D-93A3-B5B72884E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888EA-FA1C-489F-B500-FAE9A4B36FF0}" type="datetimeFigureOut">
              <a:rPr lang="vi-VN" smtClean="0"/>
              <a:t>05/01/2022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5767E5-3DE7-445F-B3DC-BE2CB6D4C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A648E5-4502-4A07-9649-02AEEB597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D6A5-388B-4A98-8F79-0ECBC50C27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2234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8668E-2E4E-440A-8564-3CC653F20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FEFE66-4DFE-42CB-BE45-B7511A56F6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11F26E-96DF-4F86-993D-A8A4BFFEA5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CAA0B1-8AFC-442C-B093-BADB2BE62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888EA-FA1C-489F-B500-FAE9A4B36FF0}" type="datetimeFigureOut">
              <a:rPr lang="vi-VN" smtClean="0"/>
              <a:t>05/01/2022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53CE51-DB40-45CB-8565-A3962A720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AFF777-10B8-4764-84C2-4F771F4A0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D6A5-388B-4A98-8F79-0ECBC50C27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71152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0CF27-7720-402E-A2DC-61DEC7930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F94E17-E0F8-443C-9407-9E04A002AF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latin typeface="Tahoma" panose="020B060403050404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1AD045-A904-4B0B-BB46-5FB68D2663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EBA6A9-5807-42F1-A933-6E519D099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888EA-FA1C-489F-B500-FAE9A4B36FF0}" type="datetimeFigureOut">
              <a:rPr lang="vi-VN" smtClean="0"/>
              <a:t>05/01/2022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D06023-F7F4-4D92-BD6D-B06293CFF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E399B1-5D09-42B3-B3B6-203FE0A4F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D6A5-388B-4A98-8F79-0ECBC50C27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4200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teamKTUTS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661C3F-F98A-43AE-91BC-660A721EF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70D47-0F21-47D8-ACD6-0C5AAE0CF2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D6009F-4125-43BD-953B-09B72E1FFA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</a:defRPr>
            </a:lvl1pPr>
          </a:lstStyle>
          <a:p>
            <a:fld id="{536888EA-FA1C-489F-B500-FAE9A4B36FF0}" type="datetimeFigureOut">
              <a:rPr lang="vi-VN" smtClean="0"/>
              <a:pPr/>
              <a:t>05/01/2022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6CBDA9-47EB-40B5-93EF-97273538EF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9A2428-C8C6-445B-BB2A-6E20CC4760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</a:defRPr>
            </a:lvl1pPr>
          </a:lstStyle>
          <a:p>
            <a:fld id="{5A47D6A5-388B-4A98-8F79-0ECBC50C2770}" type="slidenum">
              <a:rPr lang="vi-VN" smtClean="0"/>
              <a:pPr/>
              <a:t>‹#›</a:t>
            </a:fld>
            <a:endParaRPr lang="vi-VN"/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E46087F0-8645-4C7F-BE8A-A1DEC3431D8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3451987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2BB4A1BC-0F8B-48C4-8928-B7B2366F6A5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2822214"/>
            <a:ext cx="1881378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1A7996B8-1EF5-4FAA-A4D2-859EC7C777F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D5E6917C-2270-4D7B-818C-5E2847D72AC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47C0053-9FAA-4AB9-8890-2EC3F6A85BA0}"/>
              </a:ext>
            </a:extLst>
          </p:cNvPr>
          <p:cNvSpPr txBox="1"/>
          <p:nvPr userDrawn="1"/>
        </p:nvSpPr>
        <p:spPr>
          <a:xfrm>
            <a:off x="4233158" y="1083275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45CB1B-5915-414F-A269-4DAD664D425B}"/>
              </a:ext>
            </a:extLst>
          </p:cNvPr>
          <p:cNvSpPr txBox="1"/>
          <p:nvPr userDrawn="1"/>
        </p:nvSpPr>
        <p:spPr>
          <a:xfrm>
            <a:off x="19050" y="-39409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/>
          <a:p>
            <a:r>
              <a:rPr lang="en-US" b="1" spc="50">
                <a:ln w="0"/>
                <a:solidFill>
                  <a:srgbClr val="F2DEB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751423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ahoma" panose="020B060403050404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A2381-B563-4F09-922B-CF4B20ADD68C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853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ctr" defTabSz="1625519" rtl="0" eaLnBrk="1" latinLnBrk="0" hangingPunct="1">
        <a:spcBef>
          <a:spcPct val="0"/>
        </a:spcBef>
        <a:buNone/>
        <a:defRPr sz="782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09570" indent="-609570" algn="l" defTabSz="1625519" rtl="0" eaLnBrk="1" latinLnBrk="0" hangingPunct="1">
        <a:spcBef>
          <a:spcPct val="20000"/>
        </a:spcBef>
        <a:buFont typeface="Arial" pitchFamily="34" charset="0"/>
        <a:buChar char="•"/>
        <a:defRPr sz="5689" kern="1200">
          <a:solidFill>
            <a:schemeClr val="tx1"/>
          </a:solidFill>
          <a:latin typeface="+mn-lt"/>
          <a:ea typeface="+mn-ea"/>
          <a:cs typeface="+mn-cs"/>
        </a:defRPr>
      </a:lvl1pPr>
      <a:lvl2pPr marL="1320734" indent="-507974" algn="l" defTabSz="1625519" rtl="0" eaLnBrk="1" latinLnBrk="0" hangingPunct="1">
        <a:spcBef>
          <a:spcPct val="20000"/>
        </a:spcBef>
        <a:buFont typeface="Arial" pitchFamily="34" charset="0"/>
        <a:buChar char="–"/>
        <a:defRPr sz="4977" kern="1200">
          <a:solidFill>
            <a:schemeClr val="tx1"/>
          </a:solidFill>
          <a:latin typeface="+mn-lt"/>
          <a:ea typeface="+mn-ea"/>
          <a:cs typeface="+mn-cs"/>
        </a:defRPr>
      </a:lvl2pPr>
      <a:lvl3pPr marL="2031899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3pPr>
      <a:lvl4pPr marL="2844658" indent="-406379" algn="l" defTabSz="1625519" rtl="0" eaLnBrk="1" latinLnBrk="0" hangingPunct="1">
        <a:spcBef>
          <a:spcPct val="20000"/>
        </a:spcBef>
        <a:buFont typeface="Arial" pitchFamily="34" charset="0"/>
        <a:buChar char="–"/>
        <a:defRPr sz="3556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indent="-406379" algn="l" defTabSz="1625519" rtl="0" eaLnBrk="1" latinLnBrk="0" hangingPunct="1">
        <a:spcBef>
          <a:spcPct val="20000"/>
        </a:spcBef>
        <a:buFont typeface="Arial" pitchFamily="34" charset="0"/>
        <a:buChar char="»"/>
        <a:defRPr sz="3556" kern="1200">
          <a:solidFill>
            <a:schemeClr val="tx1"/>
          </a:solidFill>
          <a:latin typeface="+mn-lt"/>
          <a:ea typeface="+mn-ea"/>
          <a:cs typeface="+mn-cs"/>
        </a:defRPr>
      </a:lvl5pPr>
      <a:lvl6pPr marL="4470176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6pPr>
      <a:lvl7pPr marL="5282936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7pPr>
      <a:lvl8pPr marL="6095696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8pPr>
      <a:lvl9pPr marL="6908454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2760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519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38278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51037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63797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76557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89315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02075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" Target="slide21.xml"/><Relationship Id="rId7" Type="http://schemas.openxmlformats.org/officeDocument/2006/relationships/image" Target="../media/image36.png"/><Relationship Id="rId2" Type="http://schemas.openxmlformats.org/officeDocument/2006/relationships/slide" Target="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5.png"/><Relationship Id="rId4" Type="http://schemas.openxmlformats.org/officeDocument/2006/relationships/slide" Target="slide19.xml"/><Relationship Id="rId9" Type="http://schemas.openxmlformats.org/officeDocument/2006/relationships/hyperlink" Target="http://www.publicdomainpictures.net/view-image.php?image=82942&amp;picture=&amp;jazyk=DE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" Target="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" Target="slide21.xml"/><Relationship Id="rId7" Type="http://schemas.openxmlformats.org/officeDocument/2006/relationships/image" Target="../media/image36.png"/><Relationship Id="rId2" Type="http://schemas.openxmlformats.org/officeDocument/2006/relationships/slide" Target="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5.png"/><Relationship Id="rId4" Type="http://schemas.openxmlformats.org/officeDocument/2006/relationships/slide" Target="slide19.xml"/><Relationship Id="rId9" Type="http://schemas.openxmlformats.org/officeDocument/2006/relationships/hyperlink" Target="http://www.publicdomainpictures.net/view-image.php?image=82942&amp;picture=&amp;jazyk=DE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slide" Target="slide18.xml"/><Relationship Id="rId4" Type="http://schemas.openxmlformats.org/officeDocument/2006/relationships/hyperlink" Target="http://www.publicdomainpictures.net/view-image.php?image=82942&amp;picture=&amp;jazyk=DE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" Target="slide21.xml"/><Relationship Id="rId7" Type="http://schemas.openxmlformats.org/officeDocument/2006/relationships/image" Target="../media/image36.png"/><Relationship Id="rId2" Type="http://schemas.openxmlformats.org/officeDocument/2006/relationships/slide" Target="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5.png"/><Relationship Id="rId4" Type="http://schemas.openxmlformats.org/officeDocument/2006/relationships/slide" Target="slide19.xml"/><Relationship Id="rId9" Type="http://schemas.openxmlformats.org/officeDocument/2006/relationships/hyperlink" Target="http://www.publicdomainpictures.net/view-image.php?image=82942&amp;picture=&amp;jazyk=DE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13" Type="http://schemas.openxmlformats.org/officeDocument/2006/relationships/image" Target="../media/image47.gif"/><Relationship Id="rId3" Type="http://schemas.openxmlformats.org/officeDocument/2006/relationships/image" Target="../media/image37.gif"/><Relationship Id="rId7" Type="http://schemas.openxmlformats.org/officeDocument/2006/relationships/image" Target="../media/image41.gif"/><Relationship Id="rId12" Type="http://schemas.openxmlformats.org/officeDocument/2006/relationships/image" Target="../media/image46.gif"/><Relationship Id="rId17" Type="http://schemas.microsoft.com/office/2007/relationships/hdphoto" Target="../media/hdphoto3.wdp"/><Relationship Id="rId2" Type="http://schemas.openxmlformats.org/officeDocument/2006/relationships/audio" Target="../media/audio2.wav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gif"/><Relationship Id="rId11" Type="http://schemas.openxmlformats.org/officeDocument/2006/relationships/image" Target="../media/image45.gif"/><Relationship Id="rId5" Type="http://schemas.openxmlformats.org/officeDocument/2006/relationships/image" Target="../media/image39.gif"/><Relationship Id="rId15" Type="http://schemas.openxmlformats.org/officeDocument/2006/relationships/image" Target="../media/image49.png"/><Relationship Id="rId10" Type="http://schemas.openxmlformats.org/officeDocument/2006/relationships/image" Target="../media/image44.gif"/><Relationship Id="rId4" Type="http://schemas.openxmlformats.org/officeDocument/2006/relationships/image" Target="../media/image38.gif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13" Type="http://schemas.microsoft.com/office/2007/relationships/hdphoto" Target="../media/hdphoto3.wdp"/><Relationship Id="rId18" Type="http://schemas.openxmlformats.org/officeDocument/2006/relationships/audio" Target="../media/audio3.wav"/><Relationship Id="rId3" Type="http://schemas.openxmlformats.org/officeDocument/2006/relationships/audio" Target="../media/audio2.wav"/><Relationship Id="rId7" Type="http://schemas.openxmlformats.org/officeDocument/2006/relationships/image" Target="../media/image41.gif"/><Relationship Id="rId12" Type="http://schemas.openxmlformats.org/officeDocument/2006/relationships/image" Target="../media/image50.png"/><Relationship Id="rId17" Type="http://schemas.openxmlformats.org/officeDocument/2006/relationships/image" Target="../media/image46.gif"/><Relationship Id="rId2" Type="http://schemas.openxmlformats.org/officeDocument/2006/relationships/audio" Target="../media/audio3.wav"/><Relationship Id="rId16" Type="http://schemas.openxmlformats.org/officeDocument/2006/relationships/image" Target="../media/image44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gif"/><Relationship Id="rId11" Type="http://schemas.openxmlformats.org/officeDocument/2006/relationships/image" Target="../media/image49.png"/><Relationship Id="rId5" Type="http://schemas.openxmlformats.org/officeDocument/2006/relationships/image" Target="../media/image38.gif"/><Relationship Id="rId15" Type="http://schemas.openxmlformats.org/officeDocument/2006/relationships/image" Target="../media/image45.gif"/><Relationship Id="rId10" Type="http://schemas.openxmlformats.org/officeDocument/2006/relationships/image" Target="../media/image39.gif"/><Relationship Id="rId19" Type="http://schemas.openxmlformats.org/officeDocument/2006/relationships/audio" Target="../media/audio2.wav"/><Relationship Id="rId4" Type="http://schemas.openxmlformats.org/officeDocument/2006/relationships/image" Target="../media/image37.gif"/><Relationship Id="rId9" Type="http://schemas.openxmlformats.org/officeDocument/2006/relationships/image" Target="../media/image48.png"/><Relationship Id="rId1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13" Type="http://schemas.openxmlformats.org/officeDocument/2006/relationships/image" Target="../media/image50.png"/><Relationship Id="rId18" Type="http://schemas.openxmlformats.org/officeDocument/2006/relationships/audio" Target="../media/audio3.wav"/><Relationship Id="rId3" Type="http://schemas.openxmlformats.org/officeDocument/2006/relationships/audio" Target="../media/audio2.wav"/><Relationship Id="rId7" Type="http://schemas.openxmlformats.org/officeDocument/2006/relationships/image" Target="../media/image41.gif"/><Relationship Id="rId12" Type="http://schemas.openxmlformats.org/officeDocument/2006/relationships/image" Target="../media/image46.gif"/><Relationship Id="rId17" Type="http://schemas.openxmlformats.org/officeDocument/2006/relationships/image" Target="../media/image43.png"/><Relationship Id="rId2" Type="http://schemas.openxmlformats.org/officeDocument/2006/relationships/audio" Target="../media/audio3.wav"/><Relationship Id="rId16" Type="http://schemas.openxmlformats.org/officeDocument/2006/relationships/image" Target="../media/image47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gif"/><Relationship Id="rId11" Type="http://schemas.openxmlformats.org/officeDocument/2006/relationships/image" Target="../media/image52.png"/><Relationship Id="rId5" Type="http://schemas.openxmlformats.org/officeDocument/2006/relationships/image" Target="../media/image38.gif"/><Relationship Id="rId15" Type="http://schemas.openxmlformats.org/officeDocument/2006/relationships/image" Target="../media/image45.gif"/><Relationship Id="rId10" Type="http://schemas.openxmlformats.org/officeDocument/2006/relationships/image" Target="../media/image51.png"/><Relationship Id="rId19" Type="http://schemas.openxmlformats.org/officeDocument/2006/relationships/audio" Target="../media/audio2.wav"/><Relationship Id="rId4" Type="http://schemas.openxmlformats.org/officeDocument/2006/relationships/image" Target="../media/image37.gif"/><Relationship Id="rId9" Type="http://schemas.openxmlformats.org/officeDocument/2006/relationships/image" Target="../media/image39.gif"/><Relationship Id="rId14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13" Type="http://schemas.openxmlformats.org/officeDocument/2006/relationships/image" Target="../media/image50.png"/><Relationship Id="rId18" Type="http://schemas.openxmlformats.org/officeDocument/2006/relationships/audio" Target="../media/audio3.wav"/><Relationship Id="rId3" Type="http://schemas.openxmlformats.org/officeDocument/2006/relationships/audio" Target="../media/audio2.wav"/><Relationship Id="rId7" Type="http://schemas.openxmlformats.org/officeDocument/2006/relationships/image" Target="../media/image41.gif"/><Relationship Id="rId12" Type="http://schemas.openxmlformats.org/officeDocument/2006/relationships/image" Target="../media/image44.gif"/><Relationship Id="rId17" Type="http://schemas.openxmlformats.org/officeDocument/2006/relationships/image" Target="../media/image46.gif"/><Relationship Id="rId2" Type="http://schemas.openxmlformats.org/officeDocument/2006/relationships/audio" Target="../media/audio3.wav"/><Relationship Id="rId16" Type="http://schemas.openxmlformats.org/officeDocument/2006/relationships/image" Target="../media/image47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gif"/><Relationship Id="rId11" Type="http://schemas.openxmlformats.org/officeDocument/2006/relationships/image" Target="../media/image52.png"/><Relationship Id="rId5" Type="http://schemas.openxmlformats.org/officeDocument/2006/relationships/image" Target="../media/image38.gif"/><Relationship Id="rId15" Type="http://schemas.openxmlformats.org/officeDocument/2006/relationships/image" Target="../media/image43.png"/><Relationship Id="rId10" Type="http://schemas.openxmlformats.org/officeDocument/2006/relationships/image" Target="../media/image51.png"/><Relationship Id="rId19" Type="http://schemas.openxmlformats.org/officeDocument/2006/relationships/audio" Target="../media/audio2.wav"/><Relationship Id="rId4" Type="http://schemas.openxmlformats.org/officeDocument/2006/relationships/image" Target="../media/image37.gif"/><Relationship Id="rId9" Type="http://schemas.openxmlformats.org/officeDocument/2006/relationships/image" Target="../media/image39.gif"/><Relationship Id="rId14" Type="http://schemas.microsoft.com/office/2007/relationships/hdphoto" Target="../media/hdphoto3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11.png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12" Type="http://schemas.openxmlformats.org/officeDocument/2006/relationships/image" Target="../media/image1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9.png"/><Relationship Id="rId5" Type="http://schemas.openxmlformats.org/officeDocument/2006/relationships/image" Target="../media/image54.png"/><Relationship Id="rId10" Type="http://schemas.openxmlformats.org/officeDocument/2006/relationships/image" Target="../media/image8.png"/><Relationship Id="rId4" Type="http://schemas.microsoft.com/office/2007/relationships/hdphoto" Target="../media/hdphoto4.wdp"/><Relationship Id="rId9" Type="http://schemas.openxmlformats.org/officeDocument/2006/relationships/image" Target="../media/image58.png"/><Relationship Id="rId1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9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6.png"/><Relationship Id="rId3" Type="http://schemas.microsoft.com/office/2007/relationships/media" Target="../media/media2.mp4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audio" Target="../media/media1.mp3"/><Relationship Id="rId16" Type="http://schemas.openxmlformats.org/officeDocument/2006/relationships/audio" Target="../media/audio1.wav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8.emf"/><Relationship Id="rId10" Type="http://schemas.openxmlformats.org/officeDocument/2006/relationships/image" Target="../media/image23.png"/><Relationship Id="rId4" Type="http://schemas.openxmlformats.org/officeDocument/2006/relationships/video" Target="../media/media2.mp4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6.png"/><Relationship Id="rId3" Type="http://schemas.openxmlformats.org/officeDocument/2006/relationships/video" Target="NULL" TargetMode="External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audio" Target="../media/media1.mp3"/><Relationship Id="rId16" Type="http://schemas.openxmlformats.org/officeDocument/2006/relationships/audio" Target="../media/audio1.wav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0.png"/><Relationship Id="rId10" Type="http://schemas.openxmlformats.org/officeDocument/2006/relationships/image" Target="../media/image23.png"/><Relationship Id="rId4" Type="http://schemas.microsoft.com/office/2007/relationships/media" Target="../media/media3.mp4"/><Relationship Id="rId9" Type="http://schemas.openxmlformats.org/officeDocument/2006/relationships/image" Target="../media/image22.png"/><Relationship Id="rId1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6.png"/><Relationship Id="rId3" Type="http://schemas.microsoft.com/office/2007/relationships/media" Target="../media/media4.mp4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audio" Target="../media/media1.mp3"/><Relationship Id="rId16" Type="http://schemas.openxmlformats.org/officeDocument/2006/relationships/audio" Target="../media/audio1.wav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2.png"/><Relationship Id="rId10" Type="http://schemas.openxmlformats.org/officeDocument/2006/relationships/image" Target="../media/image23.png"/><Relationship Id="rId4" Type="http://schemas.openxmlformats.org/officeDocument/2006/relationships/video" Target="../media/media4.mp4"/><Relationship Id="rId9" Type="http://schemas.openxmlformats.org/officeDocument/2006/relationships/image" Target="../media/image22.png"/><Relationship Id="rId1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6.png"/><Relationship Id="rId3" Type="http://schemas.microsoft.com/office/2007/relationships/media" Target="../media/media4.mp4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audio" Target="../media/media1.mp3"/><Relationship Id="rId16" Type="http://schemas.openxmlformats.org/officeDocument/2006/relationships/audio" Target="../media/audio1.wav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2.png"/><Relationship Id="rId10" Type="http://schemas.openxmlformats.org/officeDocument/2006/relationships/image" Target="../media/image23.png"/><Relationship Id="rId4" Type="http://schemas.openxmlformats.org/officeDocument/2006/relationships/video" Target="../media/media4.mp4"/><Relationship Id="rId9" Type="http://schemas.openxmlformats.org/officeDocument/2006/relationships/image" Target="../media/image22.png"/><Relationship Id="rId1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C0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10F7DDE-F32D-47BE-9F9A-CEFBBEAB0F4F}"/>
              </a:ext>
            </a:extLst>
          </p:cNvPr>
          <p:cNvSpPr txBox="1">
            <a:spLocks noChangeAspect="1"/>
          </p:cNvSpPr>
          <p:nvPr/>
        </p:nvSpPr>
        <p:spPr>
          <a:xfrm>
            <a:off x="2562776" y="399429"/>
            <a:ext cx="706644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>
                <a:solidFill>
                  <a:schemeClr val="bg1"/>
                </a:solidFill>
                <a:latin typeface="Montserrat Medium" panose="00000600000000000000" pitchFamily="2" charset="0"/>
                <a:cs typeface="Tahoma" panose="020B0604030504040204" pitchFamily="34" charset="0"/>
              </a:rPr>
              <a:t>TOÁN 4</a:t>
            </a:r>
            <a:endParaRPr lang="vi-VN" sz="13800" b="1">
              <a:solidFill>
                <a:schemeClr val="bg1"/>
              </a:solidFill>
              <a:latin typeface="Montserrat Medium" panose="00000600000000000000" pitchFamily="2" charset="0"/>
              <a:cs typeface="Tahoma" panose="020B060403050404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E174FE7-B1AF-4186-8F36-F5DDE71CEC48}"/>
              </a:ext>
            </a:extLst>
          </p:cNvPr>
          <p:cNvGrpSpPr>
            <a:grpSpLocks noChangeAspect="1"/>
          </p:cNvGrpSpPr>
          <p:nvPr/>
        </p:nvGrpSpPr>
        <p:grpSpPr>
          <a:xfrm>
            <a:off x="8842293" y="3533511"/>
            <a:ext cx="2994052" cy="5060720"/>
            <a:chOff x="8824687" y="3741413"/>
            <a:chExt cx="2994052" cy="5060720"/>
          </a:xfrm>
        </p:grpSpPr>
        <p:sp>
          <p:nvSpPr>
            <p:cNvPr id="24" name="Rectangle 2">
              <a:extLst>
                <a:ext uri="{FF2B5EF4-FFF2-40B4-BE49-F238E27FC236}">
                  <a16:creationId xmlns:a16="http://schemas.microsoft.com/office/drawing/2014/main" id="{F9066672-8D94-43F1-9331-D21B694E1F08}"/>
                </a:ext>
              </a:extLst>
            </p:cNvPr>
            <p:cNvSpPr/>
            <p:nvPr/>
          </p:nvSpPr>
          <p:spPr>
            <a:xfrm rot="3090814">
              <a:off x="8230290" y="6011207"/>
              <a:ext cx="4527790" cy="1054062"/>
            </a:xfrm>
            <a:custGeom>
              <a:avLst/>
              <a:gdLst>
                <a:gd name="connsiteX0" fmla="*/ 0 w 5007428"/>
                <a:gd name="connsiteY0" fmla="*/ 0 h 2656114"/>
                <a:gd name="connsiteX1" fmla="*/ 5007428 w 5007428"/>
                <a:gd name="connsiteY1" fmla="*/ 0 h 2656114"/>
                <a:gd name="connsiteX2" fmla="*/ 5007428 w 5007428"/>
                <a:gd name="connsiteY2" fmla="*/ 2656114 h 2656114"/>
                <a:gd name="connsiteX3" fmla="*/ 0 w 5007428"/>
                <a:gd name="connsiteY3" fmla="*/ 2656114 h 2656114"/>
                <a:gd name="connsiteX4" fmla="*/ 0 w 5007428"/>
                <a:gd name="connsiteY4" fmla="*/ 0 h 2656114"/>
                <a:gd name="connsiteX0" fmla="*/ 0 w 6738896"/>
                <a:gd name="connsiteY0" fmla="*/ 509523 h 2656114"/>
                <a:gd name="connsiteX1" fmla="*/ 6738896 w 6738896"/>
                <a:gd name="connsiteY1" fmla="*/ 0 h 2656114"/>
                <a:gd name="connsiteX2" fmla="*/ 6738896 w 6738896"/>
                <a:gd name="connsiteY2" fmla="*/ 2656114 h 2656114"/>
                <a:gd name="connsiteX3" fmla="*/ 1731468 w 6738896"/>
                <a:gd name="connsiteY3" fmla="*/ 2656114 h 2656114"/>
                <a:gd name="connsiteX4" fmla="*/ 0 w 6738896"/>
                <a:gd name="connsiteY4" fmla="*/ 509523 h 2656114"/>
                <a:gd name="connsiteX0" fmla="*/ 0 w 6738896"/>
                <a:gd name="connsiteY0" fmla="*/ 509523 h 2660857"/>
                <a:gd name="connsiteX1" fmla="*/ 6738896 w 6738896"/>
                <a:gd name="connsiteY1" fmla="*/ 0 h 2660857"/>
                <a:gd name="connsiteX2" fmla="*/ 6738896 w 6738896"/>
                <a:gd name="connsiteY2" fmla="*/ 2656114 h 2660857"/>
                <a:gd name="connsiteX3" fmla="*/ 1737433 w 6738896"/>
                <a:gd name="connsiteY3" fmla="*/ 2660857 h 2660857"/>
                <a:gd name="connsiteX4" fmla="*/ 0 w 6738896"/>
                <a:gd name="connsiteY4" fmla="*/ 509523 h 2660857"/>
                <a:gd name="connsiteX0" fmla="*/ 0 w 6188340"/>
                <a:gd name="connsiteY0" fmla="*/ 1151674 h 2660857"/>
                <a:gd name="connsiteX1" fmla="*/ 6188340 w 6188340"/>
                <a:gd name="connsiteY1" fmla="*/ 0 h 2660857"/>
                <a:gd name="connsiteX2" fmla="*/ 6188340 w 6188340"/>
                <a:gd name="connsiteY2" fmla="*/ 2656114 h 2660857"/>
                <a:gd name="connsiteX3" fmla="*/ 1186877 w 6188340"/>
                <a:gd name="connsiteY3" fmla="*/ 2660857 h 2660857"/>
                <a:gd name="connsiteX4" fmla="*/ 0 w 6188340"/>
                <a:gd name="connsiteY4" fmla="*/ 1151674 h 2660857"/>
                <a:gd name="connsiteX0" fmla="*/ 0 w 6218310"/>
                <a:gd name="connsiteY0" fmla="*/ 1079171 h 2660857"/>
                <a:gd name="connsiteX1" fmla="*/ 6218310 w 6218310"/>
                <a:gd name="connsiteY1" fmla="*/ 0 h 2660857"/>
                <a:gd name="connsiteX2" fmla="*/ 6218310 w 6218310"/>
                <a:gd name="connsiteY2" fmla="*/ 2656114 h 2660857"/>
                <a:gd name="connsiteX3" fmla="*/ 1216847 w 6218310"/>
                <a:gd name="connsiteY3" fmla="*/ 2660857 h 2660857"/>
                <a:gd name="connsiteX4" fmla="*/ 0 w 6218310"/>
                <a:gd name="connsiteY4" fmla="*/ 1079171 h 2660857"/>
                <a:gd name="connsiteX0" fmla="*/ 0 w 6218310"/>
                <a:gd name="connsiteY0" fmla="*/ 0 h 1581686"/>
                <a:gd name="connsiteX1" fmla="*/ 6170012 w 6218310"/>
                <a:gd name="connsiteY1" fmla="*/ 1936 h 1581686"/>
                <a:gd name="connsiteX2" fmla="*/ 6218310 w 6218310"/>
                <a:gd name="connsiteY2" fmla="*/ 1576943 h 1581686"/>
                <a:gd name="connsiteX3" fmla="*/ 1216847 w 6218310"/>
                <a:gd name="connsiteY3" fmla="*/ 1581686 h 1581686"/>
                <a:gd name="connsiteX4" fmla="*/ 0 w 6218310"/>
                <a:gd name="connsiteY4" fmla="*/ 0 h 1581686"/>
                <a:gd name="connsiteX0" fmla="*/ 0 w 6218310"/>
                <a:gd name="connsiteY0" fmla="*/ 0 h 1576943"/>
                <a:gd name="connsiteX1" fmla="*/ 6170012 w 6218310"/>
                <a:gd name="connsiteY1" fmla="*/ 1936 h 1576943"/>
                <a:gd name="connsiteX2" fmla="*/ 6218310 w 6218310"/>
                <a:gd name="connsiteY2" fmla="*/ 1576943 h 1576943"/>
                <a:gd name="connsiteX3" fmla="*/ 1570839 w 6218310"/>
                <a:gd name="connsiteY3" fmla="*/ 1573400 h 1576943"/>
                <a:gd name="connsiteX4" fmla="*/ 0 w 6218310"/>
                <a:gd name="connsiteY4" fmla="*/ 0 h 1576943"/>
                <a:gd name="connsiteX0" fmla="*/ 0 w 6218310"/>
                <a:gd name="connsiteY0" fmla="*/ 0 h 1576943"/>
                <a:gd name="connsiteX1" fmla="*/ 6170012 w 6218310"/>
                <a:gd name="connsiteY1" fmla="*/ 1936 h 1576943"/>
                <a:gd name="connsiteX2" fmla="*/ 6218310 w 6218310"/>
                <a:gd name="connsiteY2" fmla="*/ 1576943 h 1576943"/>
                <a:gd name="connsiteX3" fmla="*/ 1047025 w 6218310"/>
                <a:gd name="connsiteY3" fmla="*/ 932029 h 1576943"/>
                <a:gd name="connsiteX4" fmla="*/ 0 w 6218310"/>
                <a:gd name="connsiteY4" fmla="*/ 0 h 1576943"/>
                <a:gd name="connsiteX0" fmla="*/ 0 w 6170011"/>
                <a:gd name="connsiteY0" fmla="*/ 0 h 994922"/>
                <a:gd name="connsiteX1" fmla="*/ 6170012 w 6170011"/>
                <a:gd name="connsiteY1" fmla="*/ 1936 h 994922"/>
                <a:gd name="connsiteX2" fmla="*/ 5757826 w 6170011"/>
                <a:gd name="connsiteY2" fmla="*/ 994922 h 994922"/>
                <a:gd name="connsiteX3" fmla="*/ 1047025 w 6170011"/>
                <a:gd name="connsiteY3" fmla="*/ 932029 h 994922"/>
                <a:gd name="connsiteX4" fmla="*/ 0 w 6170011"/>
                <a:gd name="connsiteY4" fmla="*/ 0 h 994922"/>
                <a:gd name="connsiteX0" fmla="*/ 0 w 6170012"/>
                <a:gd name="connsiteY0" fmla="*/ 0 h 932029"/>
                <a:gd name="connsiteX1" fmla="*/ 6170012 w 6170012"/>
                <a:gd name="connsiteY1" fmla="*/ 1936 h 932029"/>
                <a:gd name="connsiteX2" fmla="*/ 5716527 w 6170012"/>
                <a:gd name="connsiteY2" fmla="*/ 803423 h 932029"/>
                <a:gd name="connsiteX3" fmla="*/ 1047025 w 6170012"/>
                <a:gd name="connsiteY3" fmla="*/ 932029 h 932029"/>
                <a:gd name="connsiteX4" fmla="*/ 0 w 6170012"/>
                <a:gd name="connsiteY4" fmla="*/ 0 h 932029"/>
                <a:gd name="connsiteX0" fmla="*/ 0 w 5716527"/>
                <a:gd name="connsiteY0" fmla="*/ 122033 h 1054062"/>
                <a:gd name="connsiteX1" fmla="*/ 5262036 w 5716527"/>
                <a:gd name="connsiteY1" fmla="*/ 0 h 1054062"/>
                <a:gd name="connsiteX2" fmla="*/ 5716527 w 5716527"/>
                <a:gd name="connsiteY2" fmla="*/ 925456 h 1054062"/>
                <a:gd name="connsiteX3" fmla="*/ 1047025 w 5716527"/>
                <a:gd name="connsiteY3" fmla="*/ 1054062 h 1054062"/>
                <a:gd name="connsiteX4" fmla="*/ 0 w 5716527"/>
                <a:gd name="connsiteY4" fmla="*/ 122033 h 1054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6527" h="1054062">
                  <a:moveTo>
                    <a:pt x="0" y="122033"/>
                  </a:moveTo>
                  <a:lnTo>
                    <a:pt x="5262036" y="0"/>
                  </a:lnTo>
                  <a:lnTo>
                    <a:pt x="5716527" y="925456"/>
                  </a:lnTo>
                  <a:lnTo>
                    <a:pt x="1047025" y="1054062"/>
                  </a:lnTo>
                  <a:lnTo>
                    <a:pt x="0" y="12203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2">
              <a:extLst>
                <a:ext uri="{FF2B5EF4-FFF2-40B4-BE49-F238E27FC236}">
                  <a16:creationId xmlns:a16="http://schemas.microsoft.com/office/drawing/2014/main" id="{4F16A7F8-5624-40B7-A69F-4499599CD84B}"/>
                </a:ext>
              </a:extLst>
            </p:cNvPr>
            <p:cNvSpPr/>
            <p:nvPr/>
          </p:nvSpPr>
          <p:spPr>
            <a:xfrm rot="3090814">
              <a:off x="9458106" y="5362997"/>
              <a:ext cx="3144324" cy="1576943"/>
            </a:xfrm>
            <a:custGeom>
              <a:avLst/>
              <a:gdLst>
                <a:gd name="connsiteX0" fmla="*/ 0 w 5007428"/>
                <a:gd name="connsiteY0" fmla="*/ 0 h 2656114"/>
                <a:gd name="connsiteX1" fmla="*/ 5007428 w 5007428"/>
                <a:gd name="connsiteY1" fmla="*/ 0 h 2656114"/>
                <a:gd name="connsiteX2" fmla="*/ 5007428 w 5007428"/>
                <a:gd name="connsiteY2" fmla="*/ 2656114 h 2656114"/>
                <a:gd name="connsiteX3" fmla="*/ 0 w 5007428"/>
                <a:gd name="connsiteY3" fmla="*/ 2656114 h 2656114"/>
                <a:gd name="connsiteX4" fmla="*/ 0 w 5007428"/>
                <a:gd name="connsiteY4" fmla="*/ 0 h 2656114"/>
                <a:gd name="connsiteX0" fmla="*/ 0 w 6738896"/>
                <a:gd name="connsiteY0" fmla="*/ 509523 h 2656114"/>
                <a:gd name="connsiteX1" fmla="*/ 6738896 w 6738896"/>
                <a:gd name="connsiteY1" fmla="*/ 0 h 2656114"/>
                <a:gd name="connsiteX2" fmla="*/ 6738896 w 6738896"/>
                <a:gd name="connsiteY2" fmla="*/ 2656114 h 2656114"/>
                <a:gd name="connsiteX3" fmla="*/ 1731468 w 6738896"/>
                <a:gd name="connsiteY3" fmla="*/ 2656114 h 2656114"/>
                <a:gd name="connsiteX4" fmla="*/ 0 w 6738896"/>
                <a:gd name="connsiteY4" fmla="*/ 509523 h 2656114"/>
                <a:gd name="connsiteX0" fmla="*/ 0 w 6738896"/>
                <a:gd name="connsiteY0" fmla="*/ 509523 h 2660857"/>
                <a:gd name="connsiteX1" fmla="*/ 6738896 w 6738896"/>
                <a:gd name="connsiteY1" fmla="*/ 0 h 2660857"/>
                <a:gd name="connsiteX2" fmla="*/ 6738896 w 6738896"/>
                <a:gd name="connsiteY2" fmla="*/ 2656114 h 2660857"/>
                <a:gd name="connsiteX3" fmla="*/ 1737433 w 6738896"/>
                <a:gd name="connsiteY3" fmla="*/ 2660857 h 2660857"/>
                <a:gd name="connsiteX4" fmla="*/ 0 w 6738896"/>
                <a:gd name="connsiteY4" fmla="*/ 509523 h 2660857"/>
                <a:gd name="connsiteX0" fmla="*/ 0 w 6188340"/>
                <a:gd name="connsiteY0" fmla="*/ 1151674 h 2660857"/>
                <a:gd name="connsiteX1" fmla="*/ 6188340 w 6188340"/>
                <a:gd name="connsiteY1" fmla="*/ 0 h 2660857"/>
                <a:gd name="connsiteX2" fmla="*/ 6188340 w 6188340"/>
                <a:gd name="connsiteY2" fmla="*/ 2656114 h 2660857"/>
                <a:gd name="connsiteX3" fmla="*/ 1186877 w 6188340"/>
                <a:gd name="connsiteY3" fmla="*/ 2660857 h 2660857"/>
                <a:gd name="connsiteX4" fmla="*/ 0 w 6188340"/>
                <a:gd name="connsiteY4" fmla="*/ 1151674 h 2660857"/>
                <a:gd name="connsiteX0" fmla="*/ 0 w 6218310"/>
                <a:gd name="connsiteY0" fmla="*/ 1079171 h 2660857"/>
                <a:gd name="connsiteX1" fmla="*/ 6218310 w 6218310"/>
                <a:gd name="connsiteY1" fmla="*/ 0 h 2660857"/>
                <a:gd name="connsiteX2" fmla="*/ 6218310 w 6218310"/>
                <a:gd name="connsiteY2" fmla="*/ 2656114 h 2660857"/>
                <a:gd name="connsiteX3" fmla="*/ 1216847 w 6218310"/>
                <a:gd name="connsiteY3" fmla="*/ 2660857 h 2660857"/>
                <a:gd name="connsiteX4" fmla="*/ 0 w 6218310"/>
                <a:gd name="connsiteY4" fmla="*/ 1079171 h 2660857"/>
                <a:gd name="connsiteX0" fmla="*/ 0 w 6218310"/>
                <a:gd name="connsiteY0" fmla="*/ 0 h 1581686"/>
                <a:gd name="connsiteX1" fmla="*/ 6170012 w 6218310"/>
                <a:gd name="connsiteY1" fmla="*/ 1936 h 1581686"/>
                <a:gd name="connsiteX2" fmla="*/ 6218310 w 6218310"/>
                <a:gd name="connsiteY2" fmla="*/ 1576943 h 1581686"/>
                <a:gd name="connsiteX3" fmla="*/ 1216847 w 6218310"/>
                <a:gd name="connsiteY3" fmla="*/ 1581686 h 1581686"/>
                <a:gd name="connsiteX4" fmla="*/ 0 w 6218310"/>
                <a:gd name="connsiteY4" fmla="*/ 0 h 1581686"/>
                <a:gd name="connsiteX0" fmla="*/ 0 w 6218310"/>
                <a:gd name="connsiteY0" fmla="*/ 0 h 1576943"/>
                <a:gd name="connsiteX1" fmla="*/ 6170012 w 6218310"/>
                <a:gd name="connsiteY1" fmla="*/ 1936 h 1576943"/>
                <a:gd name="connsiteX2" fmla="*/ 6218310 w 6218310"/>
                <a:gd name="connsiteY2" fmla="*/ 1576943 h 1576943"/>
                <a:gd name="connsiteX3" fmla="*/ 1570839 w 6218310"/>
                <a:gd name="connsiteY3" fmla="*/ 1573400 h 1576943"/>
                <a:gd name="connsiteX4" fmla="*/ 0 w 6218310"/>
                <a:gd name="connsiteY4" fmla="*/ 0 h 1576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18310" h="1576943">
                  <a:moveTo>
                    <a:pt x="0" y="0"/>
                  </a:moveTo>
                  <a:lnTo>
                    <a:pt x="6170012" y="1936"/>
                  </a:lnTo>
                  <a:lnTo>
                    <a:pt x="6218310" y="1576943"/>
                  </a:lnTo>
                  <a:lnTo>
                    <a:pt x="1570839" y="1573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2">
              <a:extLst>
                <a:ext uri="{FF2B5EF4-FFF2-40B4-BE49-F238E27FC236}">
                  <a16:creationId xmlns:a16="http://schemas.microsoft.com/office/drawing/2014/main" id="{D7E38FB0-3D2E-426D-B4B9-58E372A2F38F}"/>
                </a:ext>
              </a:extLst>
            </p:cNvPr>
            <p:cNvSpPr/>
            <p:nvPr/>
          </p:nvSpPr>
          <p:spPr>
            <a:xfrm rot="3090814">
              <a:off x="8415256" y="5456118"/>
              <a:ext cx="4925228" cy="1576943"/>
            </a:xfrm>
            <a:custGeom>
              <a:avLst/>
              <a:gdLst>
                <a:gd name="connsiteX0" fmla="*/ 0 w 5007428"/>
                <a:gd name="connsiteY0" fmla="*/ 0 h 2656114"/>
                <a:gd name="connsiteX1" fmla="*/ 5007428 w 5007428"/>
                <a:gd name="connsiteY1" fmla="*/ 0 h 2656114"/>
                <a:gd name="connsiteX2" fmla="*/ 5007428 w 5007428"/>
                <a:gd name="connsiteY2" fmla="*/ 2656114 h 2656114"/>
                <a:gd name="connsiteX3" fmla="*/ 0 w 5007428"/>
                <a:gd name="connsiteY3" fmla="*/ 2656114 h 2656114"/>
                <a:gd name="connsiteX4" fmla="*/ 0 w 5007428"/>
                <a:gd name="connsiteY4" fmla="*/ 0 h 2656114"/>
                <a:gd name="connsiteX0" fmla="*/ 0 w 6738896"/>
                <a:gd name="connsiteY0" fmla="*/ 509523 h 2656114"/>
                <a:gd name="connsiteX1" fmla="*/ 6738896 w 6738896"/>
                <a:gd name="connsiteY1" fmla="*/ 0 h 2656114"/>
                <a:gd name="connsiteX2" fmla="*/ 6738896 w 6738896"/>
                <a:gd name="connsiteY2" fmla="*/ 2656114 h 2656114"/>
                <a:gd name="connsiteX3" fmla="*/ 1731468 w 6738896"/>
                <a:gd name="connsiteY3" fmla="*/ 2656114 h 2656114"/>
                <a:gd name="connsiteX4" fmla="*/ 0 w 6738896"/>
                <a:gd name="connsiteY4" fmla="*/ 509523 h 2656114"/>
                <a:gd name="connsiteX0" fmla="*/ 0 w 6738896"/>
                <a:gd name="connsiteY0" fmla="*/ 509523 h 2660857"/>
                <a:gd name="connsiteX1" fmla="*/ 6738896 w 6738896"/>
                <a:gd name="connsiteY1" fmla="*/ 0 h 2660857"/>
                <a:gd name="connsiteX2" fmla="*/ 6738896 w 6738896"/>
                <a:gd name="connsiteY2" fmla="*/ 2656114 h 2660857"/>
                <a:gd name="connsiteX3" fmla="*/ 1737433 w 6738896"/>
                <a:gd name="connsiteY3" fmla="*/ 2660857 h 2660857"/>
                <a:gd name="connsiteX4" fmla="*/ 0 w 6738896"/>
                <a:gd name="connsiteY4" fmla="*/ 509523 h 2660857"/>
                <a:gd name="connsiteX0" fmla="*/ 0 w 6188340"/>
                <a:gd name="connsiteY0" fmla="*/ 1151674 h 2660857"/>
                <a:gd name="connsiteX1" fmla="*/ 6188340 w 6188340"/>
                <a:gd name="connsiteY1" fmla="*/ 0 h 2660857"/>
                <a:gd name="connsiteX2" fmla="*/ 6188340 w 6188340"/>
                <a:gd name="connsiteY2" fmla="*/ 2656114 h 2660857"/>
                <a:gd name="connsiteX3" fmla="*/ 1186877 w 6188340"/>
                <a:gd name="connsiteY3" fmla="*/ 2660857 h 2660857"/>
                <a:gd name="connsiteX4" fmla="*/ 0 w 6188340"/>
                <a:gd name="connsiteY4" fmla="*/ 1151674 h 2660857"/>
                <a:gd name="connsiteX0" fmla="*/ 0 w 6218310"/>
                <a:gd name="connsiteY0" fmla="*/ 1079171 h 2660857"/>
                <a:gd name="connsiteX1" fmla="*/ 6218310 w 6218310"/>
                <a:gd name="connsiteY1" fmla="*/ 0 h 2660857"/>
                <a:gd name="connsiteX2" fmla="*/ 6218310 w 6218310"/>
                <a:gd name="connsiteY2" fmla="*/ 2656114 h 2660857"/>
                <a:gd name="connsiteX3" fmla="*/ 1216847 w 6218310"/>
                <a:gd name="connsiteY3" fmla="*/ 2660857 h 2660857"/>
                <a:gd name="connsiteX4" fmla="*/ 0 w 6218310"/>
                <a:gd name="connsiteY4" fmla="*/ 1079171 h 2660857"/>
                <a:gd name="connsiteX0" fmla="*/ 0 w 6218310"/>
                <a:gd name="connsiteY0" fmla="*/ 0 h 1581686"/>
                <a:gd name="connsiteX1" fmla="*/ 6170012 w 6218310"/>
                <a:gd name="connsiteY1" fmla="*/ 1936 h 1581686"/>
                <a:gd name="connsiteX2" fmla="*/ 6218310 w 6218310"/>
                <a:gd name="connsiteY2" fmla="*/ 1576943 h 1581686"/>
                <a:gd name="connsiteX3" fmla="*/ 1216847 w 6218310"/>
                <a:gd name="connsiteY3" fmla="*/ 1581686 h 1581686"/>
                <a:gd name="connsiteX4" fmla="*/ 0 w 6218310"/>
                <a:gd name="connsiteY4" fmla="*/ 0 h 1581686"/>
                <a:gd name="connsiteX0" fmla="*/ 0 w 6218310"/>
                <a:gd name="connsiteY0" fmla="*/ 0 h 1576943"/>
                <a:gd name="connsiteX1" fmla="*/ 6170012 w 6218310"/>
                <a:gd name="connsiteY1" fmla="*/ 1936 h 1576943"/>
                <a:gd name="connsiteX2" fmla="*/ 6218310 w 6218310"/>
                <a:gd name="connsiteY2" fmla="*/ 1576943 h 1576943"/>
                <a:gd name="connsiteX3" fmla="*/ 1570839 w 6218310"/>
                <a:gd name="connsiteY3" fmla="*/ 1573400 h 1576943"/>
                <a:gd name="connsiteX4" fmla="*/ 0 w 6218310"/>
                <a:gd name="connsiteY4" fmla="*/ 0 h 1576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18310" h="1576943">
                  <a:moveTo>
                    <a:pt x="0" y="0"/>
                  </a:moveTo>
                  <a:lnTo>
                    <a:pt x="6170012" y="1936"/>
                  </a:lnTo>
                  <a:lnTo>
                    <a:pt x="6218310" y="1576943"/>
                  </a:lnTo>
                  <a:lnTo>
                    <a:pt x="1570839" y="1573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0" name="Picture 6" descr="Build, design, geometry, math, tool icon - Download on Iconfinder">
              <a:extLst>
                <a:ext uri="{FF2B5EF4-FFF2-40B4-BE49-F238E27FC236}">
                  <a16:creationId xmlns:a16="http://schemas.microsoft.com/office/drawing/2014/main" id="{878FBB16-E78E-4A45-A6E3-D5DDB0027B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24687" y="3741413"/>
              <a:ext cx="2249714" cy="2249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ED8107C-47E0-4BA9-A8CC-76801C6BF817}"/>
              </a:ext>
            </a:extLst>
          </p:cNvPr>
          <p:cNvGrpSpPr>
            <a:grpSpLocks noChangeAspect="1"/>
          </p:cNvGrpSpPr>
          <p:nvPr/>
        </p:nvGrpSpPr>
        <p:grpSpPr>
          <a:xfrm>
            <a:off x="4314670" y="2215494"/>
            <a:ext cx="4358090" cy="6887276"/>
            <a:chOff x="392097" y="2043159"/>
            <a:chExt cx="4358090" cy="688727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8FC2AFB-CB78-463C-9E4F-16C8CE396248}"/>
                </a:ext>
              </a:extLst>
            </p:cNvPr>
            <p:cNvSpPr/>
            <p:nvPr/>
          </p:nvSpPr>
          <p:spPr>
            <a:xfrm rot="3090814">
              <a:off x="101769" y="4282017"/>
              <a:ext cx="6807973" cy="2488863"/>
            </a:xfrm>
            <a:custGeom>
              <a:avLst/>
              <a:gdLst>
                <a:gd name="connsiteX0" fmla="*/ 0 w 5007428"/>
                <a:gd name="connsiteY0" fmla="*/ 0 h 2656114"/>
                <a:gd name="connsiteX1" fmla="*/ 5007428 w 5007428"/>
                <a:gd name="connsiteY1" fmla="*/ 0 h 2656114"/>
                <a:gd name="connsiteX2" fmla="*/ 5007428 w 5007428"/>
                <a:gd name="connsiteY2" fmla="*/ 2656114 h 2656114"/>
                <a:gd name="connsiteX3" fmla="*/ 0 w 5007428"/>
                <a:gd name="connsiteY3" fmla="*/ 2656114 h 2656114"/>
                <a:gd name="connsiteX4" fmla="*/ 0 w 5007428"/>
                <a:gd name="connsiteY4" fmla="*/ 0 h 2656114"/>
                <a:gd name="connsiteX0" fmla="*/ 0 w 6738896"/>
                <a:gd name="connsiteY0" fmla="*/ 509523 h 2656114"/>
                <a:gd name="connsiteX1" fmla="*/ 6738896 w 6738896"/>
                <a:gd name="connsiteY1" fmla="*/ 0 h 2656114"/>
                <a:gd name="connsiteX2" fmla="*/ 6738896 w 6738896"/>
                <a:gd name="connsiteY2" fmla="*/ 2656114 h 2656114"/>
                <a:gd name="connsiteX3" fmla="*/ 1731468 w 6738896"/>
                <a:gd name="connsiteY3" fmla="*/ 2656114 h 2656114"/>
                <a:gd name="connsiteX4" fmla="*/ 0 w 6738896"/>
                <a:gd name="connsiteY4" fmla="*/ 509523 h 2656114"/>
                <a:gd name="connsiteX0" fmla="*/ 0 w 6776781"/>
                <a:gd name="connsiteY0" fmla="*/ 509523 h 2656114"/>
                <a:gd name="connsiteX1" fmla="*/ 6738896 w 6776781"/>
                <a:gd name="connsiteY1" fmla="*/ 0 h 2656114"/>
                <a:gd name="connsiteX2" fmla="*/ 6776781 w 6776781"/>
                <a:gd name="connsiteY2" fmla="*/ 2394188 h 2656114"/>
                <a:gd name="connsiteX3" fmla="*/ 1731468 w 6776781"/>
                <a:gd name="connsiteY3" fmla="*/ 2656114 h 2656114"/>
                <a:gd name="connsiteX4" fmla="*/ 0 w 6776781"/>
                <a:gd name="connsiteY4" fmla="*/ 509523 h 2656114"/>
                <a:gd name="connsiteX0" fmla="*/ 0 w 6776781"/>
                <a:gd name="connsiteY0" fmla="*/ 411255 h 2557846"/>
                <a:gd name="connsiteX1" fmla="*/ 6709442 w 6776781"/>
                <a:gd name="connsiteY1" fmla="*/ 0 h 2557846"/>
                <a:gd name="connsiteX2" fmla="*/ 6776781 w 6776781"/>
                <a:gd name="connsiteY2" fmla="*/ 2295920 h 2557846"/>
                <a:gd name="connsiteX3" fmla="*/ 1731468 w 6776781"/>
                <a:gd name="connsiteY3" fmla="*/ 2557846 h 2557846"/>
                <a:gd name="connsiteX4" fmla="*/ 0 w 6776781"/>
                <a:gd name="connsiteY4" fmla="*/ 411255 h 2557846"/>
                <a:gd name="connsiteX0" fmla="*/ 0 w 6776781"/>
                <a:gd name="connsiteY0" fmla="*/ 342272 h 2488863"/>
                <a:gd name="connsiteX1" fmla="*/ 6722741 w 6776781"/>
                <a:gd name="connsiteY1" fmla="*/ 0 h 2488863"/>
                <a:gd name="connsiteX2" fmla="*/ 6776781 w 6776781"/>
                <a:gd name="connsiteY2" fmla="*/ 2226937 h 2488863"/>
                <a:gd name="connsiteX3" fmla="*/ 1731468 w 6776781"/>
                <a:gd name="connsiteY3" fmla="*/ 2488863 h 2488863"/>
                <a:gd name="connsiteX4" fmla="*/ 0 w 6776781"/>
                <a:gd name="connsiteY4" fmla="*/ 342272 h 2488863"/>
                <a:gd name="connsiteX0" fmla="*/ 0 w 6807973"/>
                <a:gd name="connsiteY0" fmla="*/ 342272 h 2488863"/>
                <a:gd name="connsiteX1" fmla="*/ 6722741 w 6807973"/>
                <a:gd name="connsiteY1" fmla="*/ 0 h 2488863"/>
                <a:gd name="connsiteX2" fmla="*/ 6807973 w 6807973"/>
                <a:gd name="connsiteY2" fmla="*/ 2047769 h 2488863"/>
                <a:gd name="connsiteX3" fmla="*/ 1731468 w 6807973"/>
                <a:gd name="connsiteY3" fmla="*/ 2488863 h 2488863"/>
                <a:gd name="connsiteX4" fmla="*/ 0 w 6807973"/>
                <a:gd name="connsiteY4" fmla="*/ 342272 h 2488863"/>
                <a:gd name="connsiteX0" fmla="*/ 0 w 6807973"/>
                <a:gd name="connsiteY0" fmla="*/ 342272 h 2488863"/>
                <a:gd name="connsiteX1" fmla="*/ 6722741 w 6807973"/>
                <a:gd name="connsiteY1" fmla="*/ 0 h 2488863"/>
                <a:gd name="connsiteX2" fmla="*/ 6807973 w 6807973"/>
                <a:gd name="connsiteY2" fmla="*/ 2047769 h 2488863"/>
                <a:gd name="connsiteX3" fmla="*/ 1731468 w 6807973"/>
                <a:gd name="connsiteY3" fmla="*/ 2488863 h 2488863"/>
                <a:gd name="connsiteX4" fmla="*/ 0 w 6807973"/>
                <a:gd name="connsiteY4" fmla="*/ 342272 h 2488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07973" h="2488863">
                  <a:moveTo>
                    <a:pt x="0" y="342272"/>
                  </a:moveTo>
                  <a:lnTo>
                    <a:pt x="6722741" y="0"/>
                  </a:lnTo>
                  <a:lnTo>
                    <a:pt x="6807973" y="2047769"/>
                  </a:lnTo>
                  <a:lnTo>
                    <a:pt x="1731468" y="2488863"/>
                  </a:lnTo>
                  <a:lnTo>
                    <a:pt x="0" y="342272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20" descr="2,173 Protractor Compass Stock Photos, Pictures &amp;amp; Royalty-Free Images -  iStock">
              <a:extLst>
                <a:ext uri="{FF2B5EF4-FFF2-40B4-BE49-F238E27FC236}">
                  <a16:creationId xmlns:a16="http://schemas.microsoft.com/office/drawing/2014/main" id="{75DBA2D3-69B8-4F17-9910-1AB62E944E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497" b="89869" l="9967" r="89869">
                          <a14:foregroundMark x1="84477" y1="50980" x2="84477" y2="50980"/>
                          <a14:foregroundMark x1="84314" y1="50817" x2="84314" y2="50817"/>
                          <a14:foregroundMark x1="84150" y1="46405" x2="84150" y2="46405"/>
                          <a14:foregroundMark x1="83497" y1="42320" x2="83497" y2="42320"/>
                          <a14:foregroundMark x1="82516" y1="38399" x2="82516" y2="38399"/>
                          <a14:foregroundMark x1="80392" y1="34804" x2="80392" y2="34804"/>
                          <a14:foregroundMark x1="78431" y1="31863" x2="78431" y2="31863"/>
                          <a14:foregroundMark x1="76634" y1="28758" x2="76634" y2="28758"/>
                          <a14:foregroundMark x1="73693" y1="25980" x2="73693" y2="25980"/>
                          <a14:foregroundMark x1="70752" y1="23039" x2="70752" y2="23039"/>
                          <a14:foregroundMark x1="66993" y1="20425" x2="66993" y2="20425"/>
                          <a14:foregroundMark x1="63562" y1="18954" x2="63562" y2="18954"/>
                          <a14:foregroundMark x1="60458" y1="17484" x2="60458" y2="17484"/>
                          <a14:foregroundMark x1="55719" y1="16667" x2="55719" y2="16667"/>
                          <a14:foregroundMark x1="43791" y1="16830" x2="43791" y2="16830"/>
                          <a14:foregroundMark x1="39542" y1="16830" x2="39542" y2="16830"/>
                          <a14:foregroundMark x1="48366" y1="8497" x2="48366" y2="8497"/>
                          <a14:foregroundMark x1="33170" y1="21405" x2="33170" y2="21405"/>
                          <a14:foregroundMark x1="36438" y1="19118" x2="36438" y2="19118"/>
                          <a14:foregroundMark x1="29575" y1="22712" x2="29575" y2="22712"/>
                          <a14:foregroundMark x1="26634" y1="25654" x2="26634" y2="25654"/>
                          <a14:foregroundMark x1="23856" y1="28758" x2="23856" y2="28758"/>
                          <a14:foregroundMark x1="21405" y1="31863" x2="21405" y2="31863"/>
                          <a14:foregroundMark x1="19608" y1="35294" x2="19608" y2="35294"/>
                          <a14:foregroundMark x1="17484" y1="39216" x2="17484" y2="39216"/>
                          <a14:foregroundMark x1="16176" y1="42974" x2="16176" y2="42974"/>
                          <a14:foregroundMark x1="16176" y1="46895" x2="16176" y2="46895"/>
                          <a14:foregroundMark x1="20098" y1="66667" x2="20098" y2="66667"/>
                          <a14:foregroundMark x1="22386" y1="69935" x2="22386" y2="69935"/>
                          <a14:foregroundMark x1="25000" y1="73039" x2="25000" y2="73039"/>
                          <a14:foregroundMark x1="27614" y1="75163" x2="27614" y2="75163"/>
                          <a14:foregroundMark x1="42484" y1="83333" x2="42484" y2="83333"/>
                          <a14:foregroundMark x1="46405" y1="83824" x2="46405" y2="83824"/>
                          <a14:foregroundMark x1="50000" y1="83660" x2="50000" y2="83660"/>
                          <a14:foregroundMark x1="54902" y1="83660" x2="54902" y2="83660"/>
                          <a14:foregroundMark x1="57843" y1="83987" x2="57843" y2="83987"/>
                          <a14:foregroundMark x1="61601" y1="82353" x2="61601" y2="82353"/>
                          <a14:foregroundMark x1="71895" y1="75817" x2="71895" y2="75817"/>
                          <a14:foregroundMark x1="75490" y1="72549" x2="75490" y2="72549"/>
                          <a14:foregroundMark x1="77451" y1="70588" x2="77451" y2="70588"/>
                          <a14:foregroundMark x1="80229" y1="66176" x2="80229" y2="66176"/>
                          <a14:backgroundMark x1="44118" y1="34967" x2="44118" y2="34967"/>
                          <a14:backgroundMark x1="56699" y1="35294" x2="56699" y2="3529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097" y="2043159"/>
              <a:ext cx="3313957" cy="33139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799EFFE-4C12-4FD9-83C3-ABB3054A3E24}"/>
              </a:ext>
            </a:extLst>
          </p:cNvPr>
          <p:cNvGrpSpPr>
            <a:grpSpLocks noChangeAspect="1"/>
          </p:cNvGrpSpPr>
          <p:nvPr/>
        </p:nvGrpSpPr>
        <p:grpSpPr>
          <a:xfrm>
            <a:off x="488810" y="3269039"/>
            <a:ext cx="3969624" cy="5672776"/>
            <a:chOff x="760715" y="3741413"/>
            <a:chExt cx="3969624" cy="5672776"/>
          </a:xfrm>
        </p:grpSpPr>
        <p:sp>
          <p:nvSpPr>
            <p:cNvPr id="22" name="Rectangle 2">
              <a:extLst>
                <a:ext uri="{FF2B5EF4-FFF2-40B4-BE49-F238E27FC236}">
                  <a16:creationId xmlns:a16="http://schemas.microsoft.com/office/drawing/2014/main" id="{0C9B8D8D-0B48-4549-B897-A1FEFF4773C0}"/>
                </a:ext>
              </a:extLst>
            </p:cNvPr>
            <p:cNvSpPr/>
            <p:nvPr/>
          </p:nvSpPr>
          <p:spPr>
            <a:xfrm rot="3090814">
              <a:off x="1265440" y="5949290"/>
              <a:ext cx="5203819" cy="1725979"/>
            </a:xfrm>
            <a:custGeom>
              <a:avLst/>
              <a:gdLst>
                <a:gd name="connsiteX0" fmla="*/ 0 w 5007428"/>
                <a:gd name="connsiteY0" fmla="*/ 0 h 2656114"/>
                <a:gd name="connsiteX1" fmla="*/ 5007428 w 5007428"/>
                <a:gd name="connsiteY1" fmla="*/ 0 h 2656114"/>
                <a:gd name="connsiteX2" fmla="*/ 5007428 w 5007428"/>
                <a:gd name="connsiteY2" fmla="*/ 2656114 h 2656114"/>
                <a:gd name="connsiteX3" fmla="*/ 0 w 5007428"/>
                <a:gd name="connsiteY3" fmla="*/ 2656114 h 2656114"/>
                <a:gd name="connsiteX4" fmla="*/ 0 w 5007428"/>
                <a:gd name="connsiteY4" fmla="*/ 0 h 2656114"/>
                <a:gd name="connsiteX0" fmla="*/ 0 w 6738896"/>
                <a:gd name="connsiteY0" fmla="*/ 509523 h 2656114"/>
                <a:gd name="connsiteX1" fmla="*/ 6738896 w 6738896"/>
                <a:gd name="connsiteY1" fmla="*/ 0 h 2656114"/>
                <a:gd name="connsiteX2" fmla="*/ 6738896 w 6738896"/>
                <a:gd name="connsiteY2" fmla="*/ 2656114 h 2656114"/>
                <a:gd name="connsiteX3" fmla="*/ 1731468 w 6738896"/>
                <a:gd name="connsiteY3" fmla="*/ 2656114 h 2656114"/>
                <a:gd name="connsiteX4" fmla="*/ 0 w 6738896"/>
                <a:gd name="connsiteY4" fmla="*/ 509523 h 2656114"/>
                <a:gd name="connsiteX0" fmla="*/ 0 w 6657058"/>
                <a:gd name="connsiteY0" fmla="*/ 418832 h 2656114"/>
                <a:gd name="connsiteX1" fmla="*/ 6657058 w 6657058"/>
                <a:gd name="connsiteY1" fmla="*/ 0 h 2656114"/>
                <a:gd name="connsiteX2" fmla="*/ 6657058 w 6657058"/>
                <a:gd name="connsiteY2" fmla="*/ 2656114 h 2656114"/>
                <a:gd name="connsiteX3" fmla="*/ 1649630 w 6657058"/>
                <a:gd name="connsiteY3" fmla="*/ 2656114 h 2656114"/>
                <a:gd name="connsiteX4" fmla="*/ 0 w 6657058"/>
                <a:gd name="connsiteY4" fmla="*/ 418832 h 2656114"/>
                <a:gd name="connsiteX0" fmla="*/ 0 w 6657058"/>
                <a:gd name="connsiteY0" fmla="*/ 418832 h 2656114"/>
                <a:gd name="connsiteX1" fmla="*/ 6657058 w 6657058"/>
                <a:gd name="connsiteY1" fmla="*/ 0 h 2656114"/>
                <a:gd name="connsiteX2" fmla="*/ 6657058 w 6657058"/>
                <a:gd name="connsiteY2" fmla="*/ 2656114 h 2656114"/>
                <a:gd name="connsiteX3" fmla="*/ 254021 w 6657058"/>
                <a:gd name="connsiteY3" fmla="*/ 1974869 h 2656114"/>
                <a:gd name="connsiteX4" fmla="*/ 0 w 6657058"/>
                <a:gd name="connsiteY4" fmla="*/ 418832 h 2656114"/>
                <a:gd name="connsiteX0" fmla="*/ 0 w 6657058"/>
                <a:gd name="connsiteY0" fmla="*/ 418832 h 1974869"/>
                <a:gd name="connsiteX1" fmla="*/ 6657058 w 6657058"/>
                <a:gd name="connsiteY1" fmla="*/ 0 h 1974869"/>
                <a:gd name="connsiteX2" fmla="*/ 5169239 w 6657058"/>
                <a:gd name="connsiteY2" fmla="*/ 1784740 h 1974869"/>
                <a:gd name="connsiteX3" fmla="*/ 254021 w 6657058"/>
                <a:gd name="connsiteY3" fmla="*/ 1974869 h 1974869"/>
                <a:gd name="connsiteX4" fmla="*/ 0 w 6657058"/>
                <a:gd name="connsiteY4" fmla="*/ 418832 h 1974869"/>
                <a:gd name="connsiteX0" fmla="*/ 0 w 5206273"/>
                <a:gd name="connsiteY0" fmla="*/ 63378 h 1619415"/>
                <a:gd name="connsiteX1" fmla="*/ 5206273 w 5206273"/>
                <a:gd name="connsiteY1" fmla="*/ 0 h 1619415"/>
                <a:gd name="connsiteX2" fmla="*/ 5169239 w 5206273"/>
                <a:gd name="connsiteY2" fmla="*/ 1429286 h 1619415"/>
                <a:gd name="connsiteX3" fmla="*/ 254021 w 5206273"/>
                <a:gd name="connsiteY3" fmla="*/ 1619415 h 1619415"/>
                <a:gd name="connsiteX4" fmla="*/ 0 w 5206273"/>
                <a:gd name="connsiteY4" fmla="*/ 63378 h 1619415"/>
                <a:gd name="connsiteX0" fmla="*/ 0 w 5203819"/>
                <a:gd name="connsiteY0" fmla="*/ 169942 h 1725979"/>
                <a:gd name="connsiteX1" fmla="*/ 5203819 w 5203819"/>
                <a:gd name="connsiteY1" fmla="*/ 0 h 1725979"/>
                <a:gd name="connsiteX2" fmla="*/ 5169239 w 5203819"/>
                <a:gd name="connsiteY2" fmla="*/ 1535850 h 1725979"/>
                <a:gd name="connsiteX3" fmla="*/ 254021 w 5203819"/>
                <a:gd name="connsiteY3" fmla="*/ 1725979 h 1725979"/>
                <a:gd name="connsiteX4" fmla="*/ 0 w 5203819"/>
                <a:gd name="connsiteY4" fmla="*/ 169942 h 1725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03819" h="1725979">
                  <a:moveTo>
                    <a:pt x="0" y="169942"/>
                  </a:moveTo>
                  <a:lnTo>
                    <a:pt x="5203819" y="0"/>
                  </a:lnTo>
                  <a:lnTo>
                    <a:pt x="5169239" y="1535850"/>
                  </a:lnTo>
                  <a:lnTo>
                    <a:pt x="254021" y="1725979"/>
                  </a:lnTo>
                  <a:lnTo>
                    <a:pt x="0" y="169942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">
              <a:extLst>
                <a:ext uri="{FF2B5EF4-FFF2-40B4-BE49-F238E27FC236}">
                  <a16:creationId xmlns:a16="http://schemas.microsoft.com/office/drawing/2014/main" id="{0838E329-1520-4A75-9E1F-592BBBA54930}"/>
                </a:ext>
              </a:extLst>
            </p:cNvPr>
            <p:cNvSpPr/>
            <p:nvPr/>
          </p:nvSpPr>
          <p:spPr>
            <a:xfrm rot="3090814">
              <a:off x="542168" y="5605085"/>
              <a:ext cx="5203819" cy="1725979"/>
            </a:xfrm>
            <a:custGeom>
              <a:avLst/>
              <a:gdLst>
                <a:gd name="connsiteX0" fmla="*/ 0 w 5007428"/>
                <a:gd name="connsiteY0" fmla="*/ 0 h 2656114"/>
                <a:gd name="connsiteX1" fmla="*/ 5007428 w 5007428"/>
                <a:gd name="connsiteY1" fmla="*/ 0 h 2656114"/>
                <a:gd name="connsiteX2" fmla="*/ 5007428 w 5007428"/>
                <a:gd name="connsiteY2" fmla="*/ 2656114 h 2656114"/>
                <a:gd name="connsiteX3" fmla="*/ 0 w 5007428"/>
                <a:gd name="connsiteY3" fmla="*/ 2656114 h 2656114"/>
                <a:gd name="connsiteX4" fmla="*/ 0 w 5007428"/>
                <a:gd name="connsiteY4" fmla="*/ 0 h 2656114"/>
                <a:gd name="connsiteX0" fmla="*/ 0 w 6738896"/>
                <a:gd name="connsiteY0" fmla="*/ 509523 h 2656114"/>
                <a:gd name="connsiteX1" fmla="*/ 6738896 w 6738896"/>
                <a:gd name="connsiteY1" fmla="*/ 0 h 2656114"/>
                <a:gd name="connsiteX2" fmla="*/ 6738896 w 6738896"/>
                <a:gd name="connsiteY2" fmla="*/ 2656114 h 2656114"/>
                <a:gd name="connsiteX3" fmla="*/ 1731468 w 6738896"/>
                <a:gd name="connsiteY3" fmla="*/ 2656114 h 2656114"/>
                <a:gd name="connsiteX4" fmla="*/ 0 w 6738896"/>
                <a:gd name="connsiteY4" fmla="*/ 509523 h 2656114"/>
                <a:gd name="connsiteX0" fmla="*/ 0 w 6657058"/>
                <a:gd name="connsiteY0" fmla="*/ 418832 h 2656114"/>
                <a:gd name="connsiteX1" fmla="*/ 6657058 w 6657058"/>
                <a:gd name="connsiteY1" fmla="*/ 0 h 2656114"/>
                <a:gd name="connsiteX2" fmla="*/ 6657058 w 6657058"/>
                <a:gd name="connsiteY2" fmla="*/ 2656114 h 2656114"/>
                <a:gd name="connsiteX3" fmla="*/ 1649630 w 6657058"/>
                <a:gd name="connsiteY3" fmla="*/ 2656114 h 2656114"/>
                <a:gd name="connsiteX4" fmla="*/ 0 w 6657058"/>
                <a:gd name="connsiteY4" fmla="*/ 418832 h 2656114"/>
                <a:gd name="connsiteX0" fmla="*/ 0 w 6657058"/>
                <a:gd name="connsiteY0" fmla="*/ 418832 h 2656114"/>
                <a:gd name="connsiteX1" fmla="*/ 6657058 w 6657058"/>
                <a:gd name="connsiteY1" fmla="*/ 0 h 2656114"/>
                <a:gd name="connsiteX2" fmla="*/ 6657058 w 6657058"/>
                <a:gd name="connsiteY2" fmla="*/ 2656114 h 2656114"/>
                <a:gd name="connsiteX3" fmla="*/ 254021 w 6657058"/>
                <a:gd name="connsiteY3" fmla="*/ 1974869 h 2656114"/>
                <a:gd name="connsiteX4" fmla="*/ 0 w 6657058"/>
                <a:gd name="connsiteY4" fmla="*/ 418832 h 2656114"/>
                <a:gd name="connsiteX0" fmla="*/ 0 w 6657058"/>
                <a:gd name="connsiteY0" fmla="*/ 418832 h 1974869"/>
                <a:gd name="connsiteX1" fmla="*/ 6657058 w 6657058"/>
                <a:gd name="connsiteY1" fmla="*/ 0 h 1974869"/>
                <a:gd name="connsiteX2" fmla="*/ 5169239 w 6657058"/>
                <a:gd name="connsiteY2" fmla="*/ 1784740 h 1974869"/>
                <a:gd name="connsiteX3" fmla="*/ 254021 w 6657058"/>
                <a:gd name="connsiteY3" fmla="*/ 1974869 h 1974869"/>
                <a:gd name="connsiteX4" fmla="*/ 0 w 6657058"/>
                <a:gd name="connsiteY4" fmla="*/ 418832 h 1974869"/>
                <a:gd name="connsiteX0" fmla="*/ 0 w 5206273"/>
                <a:gd name="connsiteY0" fmla="*/ 63378 h 1619415"/>
                <a:gd name="connsiteX1" fmla="*/ 5206273 w 5206273"/>
                <a:gd name="connsiteY1" fmla="*/ 0 h 1619415"/>
                <a:gd name="connsiteX2" fmla="*/ 5169239 w 5206273"/>
                <a:gd name="connsiteY2" fmla="*/ 1429286 h 1619415"/>
                <a:gd name="connsiteX3" fmla="*/ 254021 w 5206273"/>
                <a:gd name="connsiteY3" fmla="*/ 1619415 h 1619415"/>
                <a:gd name="connsiteX4" fmla="*/ 0 w 5206273"/>
                <a:gd name="connsiteY4" fmla="*/ 63378 h 1619415"/>
                <a:gd name="connsiteX0" fmla="*/ 0 w 5203819"/>
                <a:gd name="connsiteY0" fmla="*/ 169942 h 1725979"/>
                <a:gd name="connsiteX1" fmla="*/ 5203819 w 5203819"/>
                <a:gd name="connsiteY1" fmla="*/ 0 h 1725979"/>
                <a:gd name="connsiteX2" fmla="*/ 5169239 w 5203819"/>
                <a:gd name="connsiteY2" fmla="*/ 1535850 h 1725979"/>
                <a:gd name="connsiteX3" fmla="*/ 254021 w 5203819"/>
                <a:gd name="connsiteY3" fmla="*/ 1725979 h 1725979"/>
                <a:gd name="connsiteX4" fmla="*/ 0 w 5203819"/>
                <a:gd name="connsiteY4" fmla="*/ 169942 h 1725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03819" h="1725979">
                  <a:moveTo>
                    <a:pt x="0" y="169942"/>
                  </a:moveTo>
                  <a:lnTo>
                    <a:pt x="5203819" y="0"/>
                  </a:lnTo>
                  <a:lnTo>
                    <a:pt x="5169239" y="1535850"/>
                  </a:lnTo>
                  <a:lnTo>
                    <a:pt x="254021" y="1725979"/>
                  </a:lnTo>
                  <a:lnTo>
                    <a:pt x="0" y="169942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8" descr="Mathematical theory Icon - Download in Colored Outline Style">
              <a:extLst>
                <a:ext uri="{FF2B5EF4-FFF2-40B4-BE49-F238E27FC236}">
                  <a16:creationId xmlns:a16="http://schemas.microsoft.com/office/drawing/2014/main" id="{93A6D686-5254-4188-AFAF-210C7C4A7B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715" y="3741413"/>
              <a:ext cx="2059337" cy="2059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70B6D5F-8200-4C60-998A-B8681808D517}"/>
              </a:ext>
            </a:extLst>
          </p:cNvPr>
          <p:cNvGrpSpPr>
            <a:grpSpLocks noChangeAspect="1"/>
          </p:cNvGrpSpPr>
          <p:nvPr/>
        </p:nvGrpSpPr>
        <p:grpSpPr>
          <a:xfrm>
            <a:off x="2732177" y="3894351"/>
            <a:ext cx="4404950" cy="6927452"/>
            <a:chOff x="2626215" y="4328271"/>
            <a:chExt cx="4404950" cy="6927452"/>
          </a:xfrm>
        </p:grpSpPr>
        <p:sp>
          <p:nvSpPr>
            <p:cNvPr id="19" name="Rectangle 2">
              <a:extLst>
                <a:ext uri="{FF2B5EF4-FFF2-40B4-BE49-F238E27FC236}">
                  <a16:creationId xmlns:a16="http://schemas.microsoft.com/office/drawing/2014/main" id="{EAFB1503-37F6-43C3-9C6A-2A5548825661}"/>
                </a:ext>
              </a:extLst>
            </p:cNvPr>
            <p:cNvSpPr/>
            <p:nvPr/>
          </p:nvSpPr>
          <p:spPr>
            <a:xfrm rot="3090814">
              <a:off x="2265207" y="6489765"/>
              <a:ext cx="6738896" cy="2793020"/>
            </a:xfrm>
            <a:custGeom>
              <a:avLst/>
              <a:gdLst>
                <a:gd name="connsiteX0" fmla="*/ 0 w 5007428"/>
                <a:gd name="connsiteY0" fmla="*/ 0 h 2656114"/>
                <a:gd name="connsiteX1" fmla="*/ 5007428 w 5007428"/>
                <a:gd name="connsiteY1" fmla="*/ 0 h 2656114"/>
                <a:gd name="connsiteX2" fmla="*/ 5007428 w 5007428"/>
                <a:gd name="connsiteY2" fmla="*/ 2656114 h 2656114"/>
                <a:gd name="connsiteX3" fmla="*/ 0 w 5007428"/>
                <a:gd name="connsiteY3" fmla="*/ 2656114 h 2656114"/>
                <a:gd name="connsiteX4" fmla="*/ 0 w 5007428"/>
                <a:gd name="connsiteY4" fmla="*/ 0 h 2656114"/>
                <a:gd name="connsiteX0" fmla="*/ 0 w 6738896"/>
                <a:gd name="connsiteY0" fmla="*/ 509523 h 2656114"/>
                <a:gd name="connsiteX1" fmla="*/ 6738896 w 6738896"/>
                <a:gd name="connsiteY1" fmla="*/ 0 h 2656114"/>
                <a:gd name="connsiteX2" fmla="*/ 6738896 w 6738896"/>
                <a:gd name="connsiteY2" fmla="*/ 2656114 h 2656114"/>
                <a:gd name="connsiteX3" fmla="*/ 1731468 w 6738896"/>
                <a:gd name="connsiteY3" fmla="*/ 2656114 h 2656114"/>
                <a:gd name="connsiteX4" fmla="*/ 0 w 6738896"/>
                <a:gd name="connsiteY4" fmla="*/ 509523 h 2656114"/>
                <a:gd name="connsiteX0" fmla="*/ 0 w 6738896"/>
                <a:gd name="connsiteY0" fmla="*/ 509523 h 2808950"/>
                <a:gd name="connsiteX1" fmla="*/ 6738896 w 6738896"/>
                <a:gd name="connsiteY1" fmla="*/ 0 h 2808950"/>
                <a:gd name="connsiteX2" fmla="*/ 6738896 w 6738896"/>
                <a:gd name="connsiteY2" fmla="*/ 2656114 h 2808950"/>
                <a:gd name="connsiteX3" fmla="*/ 664286 w 6738896"/>
                <a:gd name="connsiteY3" fmla="*/ 2808950 h 2808950"/>
                <a:gd name="connsiteX4" fmla="*/ 0 w 6738896"/>
                <a:gd name="connsiteY4" fmla="*/ 509523 h 2808950"/>
                <a:gd name="connsiteX0" fmla="*/ 0 w 6738896"/>
                <a:gd name="connsiteY0" fmla="*/ 509523 h 2793020"/>
                <a:gd name="connsiteX1" fmla="*/ 6738896 w 6738896"/>
                <a:gd name="connsiteY1" fmla="*/ 0 h 2793020"/>
                <a:gd name="connsiteX2" fmla="*/ 6738896 w 6738896"/>
                <a:gd name="connsiteY2" fmla="*/ 2656114 h 2793020"/>
                <a:gd name="connsiteX3" fmla="*/ 685064 w 6738896"/>
                <a:gd name="connsiteY3" fmla="*/ 2793020 h 2793020"/>
                <a:gd name="connsiteX4" fmla="*/ 0 w 6738896"/>
                <a:gd name="connsiteY4" fmla="*/ 509523 h 2793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38896" h="2793020">
                  <a:moveTo>
                    <a:pt x="0" y="509523"/>
                  </a:moveTo>
                  <a:lnTo>
                    <a:pt x="6738896" y="0"/>
                  </a:lnTo>
                  <a:lnTo>
                    <a:pt x="6738896" y="2656114"/>
                  </a:lnTo>
                  <a:lnTo>
                    <a:pt x="685064" y="2793020"/>
                  </a:lnTo>
                  <a:lnTo>
                    <a:pt x="0" y="50952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0" descr="Theory Icon - Download in Colored Outline Style">
              <a:extLst>
                <a:ext uri="{FF2B5EF4-FFF2-40B4-BE49-F238E27FC236}">
                  <a16:creationId xmlns:a16="http://schemas.microsoft.com/office/drawing/2014/main" id="{6934E668-9E38-4E19-9EC6-5F1005726D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6215" y="4328271"/>
              <a:ext cx="2438400" cy="243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3232065-10DF-4552-BC24-789ECCF54EC0}"/>
              </a:ext>
            </a:extLst>
          </p:cNvPr>
          <p:cNvGrpSpPr>
            <a:grpSpLocks noChangeAspect="1"/>
          </p:cNvGrpSpPr>
          <p:nvPr/>
        </p:nvGrpSpPr>
        <p:grpSpPr>
          <a:xfrm>
            <a:off x="1197429" y="1001486"/>
            <a:ext cx="508000" cy="508000"/>
            <a:chOff x="1197429" y="1001486"/>
            <a:chExt cx="508000" cy="508000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74716578-813F-4FA8-A324-365FED6C01E9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C12B10A-FA5A-47FC-B4DF-62F0B58B1DE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950816D-6150-48F5-B7E0-E71466ABD5C1}"/>
              </a:ext>
            </a:extLst>
          </p:cNvPr>
          <p:cNvGrpSpPr>
            <a:grpSpLocks noChangeAspect="1"/>
          </p:cNvGrpSpPr>
          <p:nvPr/>
        </p:nvGrpSpPr>
        <p:grpSpPr>
          <a:xfrm rot="2160911">
            <a:off x="10383747" y="432596"/>
            <a:ext cx="274136" cy="274136"/>
            <a:chOff x="1197429" y="1001486"/>
            <a:chExt cx="508000" cy="508000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1AAAC5D-6362-4E75-9E26-678D64EA49CC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A916B83-6112-429A-AAE4-E4154D8194F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3478A3C-281F-48C8-9392-740D3FA1835E}"/>
              </a:ext>
            </a:extLst>
          </p:cNvPr>
          <p:cNvGrpSpPr>
            <a:grpSpLocks noChangeAspect="1"/>
          </p:cNvGrpSpPr>
          <p:nvPr/>
        </p:nvGrpSpPr>
        <p:grpSpPr>
          <a:xfrm rot="20744575">
            <a:off x="199510" y="4533925"/>
            <a:ext cx="414328" cy="414328"/>
            <a:chOff x="1197429" y="1001486"/>
            <a:chExt cx="508000" cy="508000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9BDBD18-D162-47B0-BA32-C7351CC3E145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B94B32F-7D7E-4C7D-A215-D713669740C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A93956E-FF8F-43AE-9924-646A2E2D3225}"/>
              </a:ext>
            </a:extLst>
          </p:cNvPr>
          <p:cNvCxnSpPr>
            <a:cxnSpLocks noChangeAspect="1"/>
          </p:cNvCxnSpPr>
          <p:nvPr/>
        </p:nvCxnSpPr>
        <p:spPr>
          <a:xfrm>
            <a:off x="9413885" y="2541572"/>
            <a:ext cx="2483548" cy="2762546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15A3EF8-0152-4069-B938-D207303D4B06}"/>
              </a:ext>
            </a:extLst>
          </p:cNvPr>
          <p:cNvCxnSpPr>
            <a:cxnSpLocks noChangeAspect="1"/>
          </p:cNvCxnSpPr>
          <p:nvPr/>
        </p:nvCxnSpPr>
        <p:spPr>
          <a:xfrm>
            <a:off x="10411188" y="3449153"/>
            <a:ext cx="957296" cy="1064837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55C44E5-EBFE-4C34-80B6-E385BC5E346C}"/>
              </a:ext>
            </a:extLst>
          </p:cNvPr>
          <p:cNvCxnSpPr>
            <a:cxnSpLocks noChangeAspect="1"/>
          </p:cNvCxnSpPr>
          <p:nvPr/>
        </p:nvCxnSpPr>
        <p:spPr>
          <a:xfrm>
            <a:off x="10695387" y="4119823"/>
            <a:ext cx="957296" cy="1064837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5F357799-4A43-4BB0-8452-878B415D3E54}"/>
              </a:ext>
            </a:extLst>
          </p:cNvPr>
          <p:cNvSpPr>
            <a:spLocks noChangeAspect="1"/>
          </p:cNvSpPr>
          <p:nvPr/>
        </p:nvSpPr>
        <p:spPr>
          <a:xfrm rot="20660286">
            <a:off x="10425018" y="419268"/>
            <a:ext cx="352786" cy="352786"/>
          </a:xfrm>
          <a:prstGeom prst="rect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BF50C85-241D-4C34-999C-E92D0BC939B7}"/>
              </a:ext>
            </a:extLst>
          </p:cNvPr>
          <p:cNvSpPr>
            <a:spLocks noChangeAspect="1"/>
          </p:cNvSpPr>
          <p:nvPr/>
        </p:nvSpPr>
        <p:spPr>
          <a:xfrm>
            <a:off x="1672435" y="1360985"/>
            <a:ext cx="286989" cy="286989"/>
          </a:xfrm>
          <a:prstGeom prst="ellips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9D3B1D6-0B7B-45FD-A9AD-9A4290DE2C1C}"/>
              </a:ext>
            </a:extLst>
          </p:cNvPr>
          <p:cNvCxnSpPr>
            <a:cxnSpLocks noChangeAspect="1"/>
          </p:cNvCxnSpPr>
          <p:nvPr/>
        </p:nvCxnSpPr>
        <p:spPr>
          <a:xfrm>
            <a:off x="256135" y="4430161"/>
            <a:ext cx="1282301" cy="142635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DD6D63D-3EE3-4C4C-8959-D9B037C05291}"/>
              </a:ext>
            </a:extLst>
          </p:cNvPr>
          <p:cNvCxnSpPr>
            <a:cxnSpLocks noChangeAspect="1"/>
          </p:cNvCxnSpPr>
          <p:nvPr/>
        </p:nvCxnSpPr>
        <p:spPr>
          <a:xfrm>
            <a:off x="690001" y="5081773"/>
            <a:ext cx="1282301" cy="142635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F863526-8332-47AD-8DAC-B3894557E8EE}"/>
              </a:ext>
            </a:extLst>
          </p:cNvPr>
          <p:cNvCxnSpPr>
            <a:cxnSpLocks noChangeAspect="1"/>
          </p:cNvCxnSpPr>
          <p:nvPr/>
        </p:nvCxnSpPr>
        <p:spPr>
          <a:xfrm>
            <a:off x="7657618" y="4153093"/>
            <a:ext cx="1282301" cy="142635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F18CE68-CD5A-41AB-87F5-CC9845B74C3F}"/>
              </a:ext>
            </a:extLst>
          </p:cNvPr>
          <p:cNvCxnSpPr>
            <a:cxnSpLocks noChangeAspect="1"/>
          </p:cNvCxnSpPr>
          <p:nvPr/>
        </p:nvCxnSpPr>
        <p:spPr>
          <a:xfrm>
            <a:off x="7770724" y="4369820"/>
            <a:ext cx="732547" cy="814840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B19C13C-1C3E-4AC5-9C4D-BCB749683CCD}"/>
              </a:ext>
            </a:extLst>
          </p:cNvPr>
          <p:cNvCxnSpPr>
            <a:cxnSpLocks noChangeAspect="1"/>
          </p:cNvCxnSpPr>
          <p:nvPr/>
        </p:nvCxnSpPr>
        <p:spPr>
          <a:xfrm>
            <a:off x="533628" y="772256"/>
            <a:ext cx="1790896" cy="199208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0AA75C9-AC11-49AE-A184-BE8B843DFEC8}"/>
              </a:ext>
            </a:extLst>
          </p:cNvPr>
          <p:cNvCxnSpPr>
            <a:cxnSpLocks noChangeAspect="1"/>
          </p:cNvCxnSpPr>
          <p:nvPr/>
        </p:nvCxnSpPr>
        <p:spPr>
          <a:xfrm>
            <a:off x="1509329" y="1679603"/>
            <a:ext cx="1282301" cy="142635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>
            <a:extLst>
              <a:ext uri="{FF2B5EF4-FFF2-40B4-BE49-F238E27FC236}">
                <a16:creationId xmlns:a16="http://schemas.microsoft.com/office/drawing/2014/main" id="{2766962B-ED49-49F7-B9E1-58A9495E12B4}"/>
              </a:ext>
            </a:extLst>
          </p:cNvPr>
          <p:cNvSpPr>
            <a:spLocks noChangeAspect="1"/>
          </p:cNvSpPr>
          <p:nvPr/>
        </p:nvSpPr>
        <p:spPr>
          <a:xfrm>
            <a:off x="1061644" y="2050682"/>
            <a:ext cx="135785" cy="135785"/>
          </a:xfrm>
          <a:prstGeom prst="ellips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8367A5D-AF9B-4EC0-A141-8A692054026C}"/>
              </a:ext>
            </a:extLst>
          </p:cNvPr>
          <p:cNvGrpSpPr>
            <a:grpSpLocks noChangeAspect="1"/>
          </p:cNvGrpSpPr>
          <p:nvPr/>
        </p:nvGrpSpPr>
        <p:grpSpPr>
          <a:xfrm rot="18900000">
            <a:off x="848113" y="1700784"/>
            <a:ext cx="303191" cy="303191"/>
            <a:chOff x="1197429" y="1001486"/>
            <a:chExt cx="508000" cy="508000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55385E2-9AB4-4F67-A881-630D6801BA1D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FACE73FA-F4CE-4496-A661-3E5B7501956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B8EB28CD-CB0A-4308-91D7-0F57168F700D}"/>
              </a:ext>
            </a:extLst>
          </p:cNvPr>
          <p:cNvCxnSpPr>
            <a:cxnSpLocks noChangeAspect="1"/>
          </p:cNvCxnSpPr>
          <p:nvPr/>
        </p:nvCxnSpPr>
        <p:spPr>
          <a:xfrm>
            <a:off x="9762276" y="195654"/>
            <a:ext cx="807833" cy="898584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91418BB3-9400-49C5-9238-815F9D914CA8}"/>
              </a:ext>
            </a:extLst>
          </p:cNvPr>
          <p:cNvCxnSpPr>
            <a:cxnSpLocks noChangeAspect="1"/>
          </p:cNvCxnSpPr>
          <p:nvPr/>
        </p:nvCxnSpPr>
        <p:spPr>
          <a:xfrm>
            <a:off x="9932738" y="462401"/>
            <a:ext cx="807833" cy="898584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239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1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4" dur="1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7" dur="1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0" dur="1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8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5" dur="1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6" dur="1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grpId="0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9" dur="1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0" dur="1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3" dur="1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4" dur="1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8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7" dur="1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8" dur="1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8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1" dur="1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2" dur="1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8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5" dur="17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6" dur="17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2" fill="hold" nodeType="withEffect" p14:presetBounceEnd="60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9" dur="1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0" dur="1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2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3" dur="1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4" dur="1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2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7" dur="1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8" dur="1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1" dur="1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62" dur="1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2" fill="hold" nodeType="withEffect" p14:presetBounceEnd="60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5" dur="1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66" dur="1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2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9" dur="1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0" dur="1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2" presetClass="entr" presetSubtype="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3" dur="1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4" dur="1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2" presetClass="entr" presetSubtype="2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7" dur="1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8" dur="1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2" presetClass="entr" presetSubtype="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81" dur="1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2" dur="1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2" presetClass="entr" presetSubtype="8" fill="hold" nodeType="withEffect" p14:presetBounceEnd="60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85" dur="1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6" dur="1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2" presetClass="entr" presetSubtype="8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89" dur="1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90" dur="1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1" presetID="2" presetClass="entr" presetSubtype="8" fill="hold" nodeType="withEffect" p14:presetBounceEnd="60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93" dur="1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94" dur="1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37" grpId="0" animBg="1"/>
          <p:bldP spid="39" grpId="0" animBg="1"/>
          <p:bldP spid="5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1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8" dur="1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1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4" dur="1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17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17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2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1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1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1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1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1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1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1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2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1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1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2" presetClass="entr" presetSubtype="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1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1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7" dur="1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" dur="1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2" presetClass="entr" presetSubtype="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1" dur="1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2" dur="1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5" dur="1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1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2" presetClass="entr" presetSubtype="8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9" dur="1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0" dur="1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1" presetID="2" presetClass="entr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3" dur="1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4" dur="1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5" presetID="2" presetClass="entr" presetSubtype="8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7" dur="1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8" dur="1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/>
          <p:bldP spid="37" grpId="0" animBg="1"/>
          <p:bldP spid="39" grpId="0" animBg="1"/>
          <p:bldP spid="52" grpId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C0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10F7DDE-F32D-47BE-9F9A-CEFBBEAB0F4F}"/>
              </a:ext>
            </a:extLst>
          </p:cNvPr>
          <p:cNvSpPr txBox="1">
            <a:spLocks noChangeAspect="1"/>
          </p:cNvSpPr>
          <p:nvPr/>
        </p:nvSpPr>
        <p:spPr>
          <a:xfrm>
            <a:off x="4447744" y="334106"/>
            <a:ext cx="3533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Tahoma" panose="020B0604030504040204" pitchFamily="34" charset="0"/>
              </a:rPr>
              <a:t>TOÁN 4</a:t>
            </a:r>
            <a:endParaRPr kumimoji="0" lang="vi-VN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Medium" panose="00000600000000000000" pitchFamily="2" charset="0"/>
              <a:ea typeface="+mn-ea"/>
              <a:cs typeface="Tahoma" panose="020B060403050404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E174FE7-B1AF-4186-8F36-F5DDE71CEC48}"/>
              </a:ext>
            </a:extLst>
          </p:cNvPr>
          <p:cNvGrpSpPr>
            <a:grpSpLocks noChangeAspect="1"/>
          </p:cNvGrpSpPr>
          <p:nvPr/>
        </p:nvGrpSpPr>
        <p:grpSpPr>
          <a:xfrm>
            <a:off x="8824687" y="4236713"/>
            <a:ext cx="2994052" cy="5060720"/>
            <a:chOff x="8824687" y="3741413"/>
            <a:chExt cx="2994052" cy="5060720"/>
          </a:xfrm>
        </p:grpSpPr>
        <p:sp>
          <p:nvSpPr>
            <p:cNvPr id="24" name="Rectangle 2">
              <a:extLst>
                <a:ext uri="{FF2B5EF4-FFF2-40B4-BE49-F238E27FC236}">
                  <a16:creationId xmlns:a16="http://schemas.microsoft.com/office/drawing/2014/main" id="{F9066672-8D94-43F1-9331-D21B694E1F08}"/>
                </a:ext>
              </a:extLst>
            </p:cNvPr>
            <p:cNvSpPr/>
            <p:nvPr/>
          </p:nvSpPr>
          <p:spPr>
            <a:xfrm rot="3090814">
              <a:off x="8230290" y="6011207"/>
              <a:ext cx="4527790" cy="1054062"/>
            </a:xfrm>
            <a:custGeom>
              <a:avLst/>
              <a:gdLst>
                <a:gd name="connsiteX0" fmla="*/ 0 w 5007428"/>
                <a:gd name="connsiteY0" fmla="*/ 0 h 2656114"/>
                <a:gd name="connsiteX1" fmla="*/ 5007428 w 5007428"/>
                <a:gd name="connsiteY1" fmla="*/ 0 h 2656114"/>
                <a:gd name="connsiteX2" fmla="*/ 5007428 w 5007428"/>
                <a:gd name="connsiteY2" fmla="*/ 2656114 h 2656114"/>
                <a:gd name="connsiteX3" fmla="*/ 0 w 5007428"/>
                <a:gd name="connsiteY3" fmla="*/ 2656114 h 2656114"/>
                <a:gd name="connsiteX4" fmla="*/ 0 w 5007428"/>
                <a:gd name="connsiteY4" fmla="*/ 0 h 2656114"/>
                <a:gd name="connsiteX0" fmla="*/ 0 w 6738896"/>
                <a:gd name="connsiteY0" fmla="*/ 509523 h 2656114"/>
                <a:gd name="connsiteX1" fmla="*/ 6738896 w 6738896"/>
                <a:gd name="connsiteY1" fmla="*/ 0 h 2656114"/>
                <a:gd name="connsiteX2" fmla="*/ 6738896 w 6738896"/>
                <a:gd name="connsiteY2" fmla="*/ 2656114 h 2656114"/>
                <a:gd name="connsiteX3" fmla="*/ 1731468 w 6738896"/>
                <a:gd name="connsiteY3" fmla="*/ 2656114 h 2656114"/>
                <a:gd name="connsiteX4" fmla="*/ 0 w 6738896"/>
                <a:gd name="connsiteY4" fmla="*/ 509523 h 2656114"/>
                <a:gd name="connsiteX0" fmla="*/ 0 w 6738896"/>
                <a:gd name="connsiteY0" fmla="*/ 509523 h 2660857"/>
                <a:gd name="connsiteX1" fmla="*/ 6738896 w 6738896"/>
                <a:gd name="connsiteY1" fmla="*/ 0 h 2660857"/>
                <a:gd name="connsiteX2" fmla="*/ 6738896 w 6738896"/>
                <a:gd name="connsiteY2" fmla="*/ 2656114 h 2660857"/>
                <a:gd name="connsiteX3" fmla="*/ 1737433 w 6738896"/>
                <a:gd name="connsiteY3" fmla="*/ 2660857 h 2660857"/>
                <a:gd name="connsiteX4" fmla="*/ 0 w 6738896"/>
                <a:gd name="connsiteY4" fmla="*/ 509523 h 2660857"/>
                <a:gd name="connsiteX0" fmla="*/ 0 w 6188340"/>
                <a:gd name="connsiteY0" fmla="*/ 1151674 h 2660857"/>
                <a:gd name="connsiteX1" fmla="*/ 6188340 w 6188340"/>
                <a:gd name="connsiteY1" fmla="*/ 0 h 2660857"/>
                <a:gd name="connsiteX2" fmla="*/ 6188340 w 6188340"/>
                <a:gd name="connsiteY2" fmla="*/ 2656114 h 2660857"/>
                <a:gd name="connsiteX3" fmla="*/ 1186877 w 6188340"/>
                <a:gd name="connsiteY3" fmla="*/ 2660857 h 2660857"/>
                <a:gd name="connsiteX4" fmla="*/ 0 w 6188340"/>
                <a:gd name="connsiteY4" fmla="*/ 1151674 h 2660857"/>
                <a:gd name="connsiteX0" fmla="*/ 0 w 6218310"/>
                <a:gd name="connsiteY0" fmla="*/ 1079171 h 2660857"/>
                <a:gd name="connsiteX1" fmla="*/ 6218310 w 6218310"/>
                <a:gd name="connsiteY1" fmla="*/ 0 h 2660857"/>
                <a:gd name="connsiteX2" fmla="*/ 6218310 w 6218310"/>
                <a:gd name="connsiteY2" fmla="*/ 2656114 h 2660857"/>
                <a:gd name="connsiteX3" fmla="*/ 1216847 w 6218310"/>
                <a:gd name="connsiteY3" fmla="*/ 2660857 h 2660857"/>
                <a:gd name="connsiteX4" fmla="*/ 0 w 6218310"/>
                <a:gd name="connsiteY4" fmla="*/ 1079171 h 2660857"/>
                <a:gd name="connsiteX0" fmla="*/ 0 w 6218310"/>
                <a:gd name="connsiteY0" fmla="*/ 0 h 1581686"/>
                <a:gd name="connsiteX1" fmla="*/ 6170012 w 6218310"/>
                <a:gd name="connsiteY1" fmla="*/ 1936 h 1581686"/>
                <a:gd name="connsiteX2" fmla="*/ 6218310 w 6218310"/>
                <a:gd name="connsiteY2" fmla="*/ 1576943 h 1581686"/>
                <a:gd name="connsiteX3" fmla="*/ 1216847 w 6218310"/>
                <a:gd name="connsiteY3" fmla="*/ 1581686 h 1581686"/>
                <a:gd name="connsiteX4" fmla="*/ 0 w 6218310"/>
                <a:gd name="connsiteY4" fmla="*/ 0 h 1581686"/>
                <a:gd name="connsiteX0" fmla="*/ 0 w 6218310"/>
                <a:gd name="connsiteY0" fmla="*/ 0 h 1576943"/>
                <a:gd name="connsiteX1" fmla="*/ 6170012 w 6218310"/>
                <a:gd name="connsiteY1" fmla="*/ 1936 h 1576943"/>
                <a:gd name="connsiteX2" fmla="*/ 6218310 w 6218310"/>
                <a:gd name="connsiteY2" fmla="*/ 1576943 h 1576943"/>
                <a:gd name="connsiteX3" fmla="*/ 1570839 w 6218310"/>
                <a:gd name="connsiteY3" fmla="*/ 1573400 h 1576943"/>
                <a:gd name="connsiteX4" fmla="*/ 0 w 6218310"/>
                <a:gd name="connsiteY4" fmla="*/ 0 h 1576943"/>
                <a:gd name="connsiteX0" fmla="*/ 0 w 6218310"/>
                <a:gd name="connsiteY0" fmla="*/ 0 h 1576943"/>
                <a:gd name="connsiteX1" fmla="*/ 6170012 w 6218310"/>
                <a:gd name="connsiteY1" fmla="*/ 1936 h 1576943"/>
                <a:gd name="connsiteX2" fmla="*/ 6218310 w 6218310"/>
                <a:gd name="connsiteY2" fmla="*/ 1576943 h 1576943"/>
                <a:gd name="connsiteX3" fmla="*/ 1047025 w 6218310"/>
                <a:gd name="connsiteY3" fmla="*/ 932029 h 1576943"/>
                <a:gd name="connsiteX4" fmla="*/ 0 w 6218310"/>
                <a:gd name="connsiteY4" fmla="*/ 0 h 1576943"/>
                <a:gd name="connsiteX0" fmla="*/ 0 w 6170011"/>
                <a:gd name="connsiteY0" fmla="*/ 0 h 994922"/>
                <a:gd name="connsiteX1" fmla="*/ 6170012 w 6170011"/>
                <a:gd name="connsiteY1" fmla="*/ 1936 h 994922"/>
                <a:gd name="connsiteX2" fmla="*/ 5757826 w 6170011"/>
                <a:gd name="connsiteY2" fmla="*/ 994922 h 994922"/>
                <a:gd name="connsiteX3" fmla="*/ 1047025 w 6170011"/>
                <a:gd name="connsiteY3" fmla="*/ 932029 h 994922"/>
                <a:gd name="connsiteX4" fmla="*/ 0 w 6170011"/>
                <a:gd name="connsiteY4" fmla="*/ 0 h 994922"/>
                <a:gd name="connsiteX0" fmla="*/ 0 w 6170012"/>
                <a:gd name="connsiteY0" fmla="*/ 0 h 932029"/>
                <a:gd name="connsiteX1" fmla="*/ 6170012 w 6170012"/>
                <a:gd name="connsiteY1" fmla="*/ 1936 h 932029"/>
                <a:gd name="connsiteX2" fmla="*/ 5716527 w 6170012"/>
                <a:gd name="connsiteY2" fmla="*/ 803423 h 932029"/>
                <a:gd name="connsiteX3" fmla="*/ 1047025 w 6170012"/>
                <a:gd name="connsiteY3" fmla="*/ 932029 h 932029"/>
                <a:gd name="connsiteX4" fmla="*/ 0 w 6170012"/>
                <a:gd name="connsiteY4" fmla="*/ 0 h 932029"/>
                <a:gd name="connsiteX0" fmla="*/ 0 w 5716527"/>
                <a:gd name="connsiteY0" fmla="*/ 122033 h 1054062"/>
                <a:gd name="connsiteX1" fmla="*/ 5262036 w 5716527"/>
                <a:gd name="connsiteY1" fmla="*/ 0 h 1054062"/>
                <a:gd name="connsiteX2" fmla="*/ 5716527 w 5716527"/>
                <a:gd name="connsiteY2" fmla="*/ 925456 h 1054062"/>
                <a:gd name="connsiteX3" fmla="*/ 1047025 w 5716527"/>
                <a:gd name="connsiteY3" fmla="*/ 1054062 h 1054062"/>
                <a:gd name="connsiteX4" fmla="*/ 0 w 5716527"/>
                <a:gd name="connsiteY4" fmla="*/ 122033 h 1054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6527" h="1054062">
                  <a:moveTo>
                    <a:pt x="0" y="122033"/>
                  </a:moveTo>
                  <a:lnTo>
                    <a:pt x="5262036" y="0"/>
                  </a:lnTo>
                  <a:lnTo>
                    <a:pt x="5716527" y="925456"/>
                  </a:lnTo>
                  <a:lnTo>
                    <a:pt x="1047025" y="1054062"/>
                  </a:lnTo>
                  <a:lnTo>
                    <a:pt x="0" y="12203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2">
              <a:extLst>
                <a:ext uri="{FF2B5EF4-FFF2-40B4-BE49-F238E27FC236}">
                  <a16:creationId xmlns:a16="http://schemas.microsoft.com/office/drawing/2014/main" id="{4F16A7F8-5624-40B7-A69F-4499599CD84B}"/>
                </a:ext>
              </a:extLst>
            </p:cNvPr>
            <p:cNvSpPr/>
            <p:nvPr/>
          </p:nvSpPr>
          <p:spPr>
            <a:xfrm rot="3090814">
              <a:off x="9458106" y="5362997"/>
              <a:ext cx="3144324" cy="1576943"/>
            </a:xfrm>
            <a:custGeom>
              <a:avLst/>
              <a:gdLst>
                <a:gd name="connsiteX0" fmla="*/ 0 w 5007428"/>
                <a:gd name="connsiteY0" fmla="*/ 0 h 2656114"/>
                <a:gd name="connsiteX1" fmla="*/ 5007428 w 5007428"/>
                <a:gd name="connsiteY1" fmla="*/ 0 h 2656114"/>
                <a:gd name="connsiteX2" fmla="*/ 5007428 w 5007428"/>
                <a:gd name="connsiteY2" fmla="*/ 2656114 h 2656114"/>
                <a:gd name="connsiteX3" fmla="*/ 0 w 5007428"/>
                <a:gd name="connsiteY3" fmla="*/ 2656114 h 2656114"/>
                <a:gd name="connsiteX4" fmla="*/ 0 w 5007428"/>
                <a:gd name="connsiteY4" fmla="*/ 0 h 2656114"/>
                <a:gd name="connsiteX0" fmla="*/ 0 w 6738896"/>
                <a:gd name="connsiteY0" fmla="*/ 509523 h 2656114"/>
                <a:gd name="connsiteX1" fmla="*/ 6738896 w 6738896"/>
                <a:gd name="connsiteY1" fmla="*/ 0 h 2656114"/>
                <a:gd name="connsiteX2" fmla="*/ 6738896 w 6738896"/>
                <a:gd name="connsiteY2" fmla="*/ 2656114 h 2656114"/>
                <a:gd name="connsiteX3" fmla="*/ 1731468 w 6738896"/>
                <a:gd name="connsiteY3" fmla="*/ 2656114 h 2656114"/>
                <a:gd name="connsiteX4" fmla="*/ 0 w 6738896"/>
                <a:gd name="connsiteY4" fmla="*/ 509523 h 2656114"/>
                <a:gd name="connsiteX0" fmla="*/ 0 w 6738896"/>
                <a:gd name="connsiteY0" fmla="*/ 509523 h 2660857"/>
                <a:gd name="connsiteX1" fmla="*/ 6738896 w 6738896"/>
                <a:gd name="connsiteY1" fmla="*/ 0 h 2660857"/>
                <a:gd name="connsiteX2" fmla="*/ 6738896 w 6738896"/>
                <a:gd name="connsiteY2" fmla="*/ 2656114 h 2660857"/>
                <a:gd name="connsiteX3" fmla="*/ 1737433 w 6738896"/>
                <a:gd name="connsiteY3" fmla="*/ 2660857 h 2660857"/>
                <a:gd name="connsiteX4" fmla="*/ 0 w 6738896"/>
                <a:gd name="connsiteY4" fmla="*/ 509523 h 2660857"/>
                <a:gd name="connsiteX0" fmla="*/ 0 w 6188340"/>
                <a:gd name="connsiteY0" fmla="*/ 1151674 h 2660857"/>
                <a:gd name="connsiteX1" fmla="*/ 6188340 w 6188340"/>
                <a:gd name="connsiteY1" fmla="*/ 0 h 2660857"/>
                <a:gd name="connsiteX2" fmla="*/ 6188340 w 6188340"/>
                <a:gd name="connsiteY2" fmla="*/ 2656114 h 2660857"/>
                <a:gd name="connsiteX3" fmla="*/ 1186877 w 6188340"/>
                <a:gd name="connsiteY3" fmla="*/ 2660857 h 2660857"/>
                <a:gd name="connsiteX4" fmla="*/ 0 w 6188340"/>
                <a:gd name="connsiteY4" fmla="*/ 1151674 h 2660857"/>
                <a:gd name="connsiteX0" fmla="*/ 0 w 6218310"/>
                <a:gd name="connsiteY0" fmla="*/ 1079171 h 2660857"/>
                <a:gd name="connsiteX1" fmla="*/ 6218310 w 6218310"/>
                <a:gd name="connsiteY1" fmla="*/ 0 h 2660857"/>
                <a:gd name="connsiteX2" fmla="*/ 6218310 w 6218310"/>
                <a:gd name="connsiteY2" fmla="*/ 2656114 h 2660857"/>
                <a:gd name="connsiteX3" fmla="*/ 1216847 w 6218310"/>
                <a:gd name="connsiteY3" fmla="*/ 2660857 h 2660857"/>
                <a:gd name="connsiteX4" fmla="*/ 0 w 6218310"/>
                <a:gd name="connsiteY4" fmla="*/ 1079171 h 2660857"/>
                <a:gd name="connsiteX0" fmla="*/ 0 w 6218310"/>
                <a:gd name="connsiteY0" fmla="*/ 0 h 1581686"/>
                <a:gd name="connsiteX1" fmla="*/ 6170012 w 6218310"/>
                <a:gd name="connsiteY1" fmla="*/ 1936 h 1581686"/>
                <a:gd name="connsiteX2" fmla="*/ 6218310 w 6218310"/>
                <a:gd name="connsiteY2" fmla="*/ 1576943 h 1581686"/>
                <a:gd name="connsiteX3" fmla="*/ 1216847 w 6218310"/>
                <a:gd name="connsiteY3" fmla="*/ 1581686 h 1581686"/>
                <a:gd name="connsiteX4" fmla="*/ 0 w 6218310"/>
                <a:gd name="connsiteY4" fmla="*/ 0 h 1581686"/>
                <a:gd name="connsiteX0" fmla="*/ 0 w 6218310"/>
                <a:gd name="connsiteY0" fmla="*/ 0 h 1576943"/>
                <a:gd name="connsiteX1" fmla="*/ 6170012 w 6218310"/>
                <a:gd name="connsiteY1" fmla="*/ 1936 h 1576943"/>
                <a:gd name="connsiteX2" fmla="*/ 6218310 w 6218310"/>
                <a:gd name="connsiteY2" fmla="*/ 1576943 h 1576943"/>
                <a:gd name="connsiteX3" fmla="*/ 1570839 w 6218310"/>
                <a:gd name="connsiteY3" fmla="*/ 1573400 h 1576943"/>
                <a:gd name="connsiteX4" fmla="*/ 0 w 6218310"/>
                <a:gd name="connsiteY4" fmla="*/ 0 h 1576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18310" h="1576943">
                  <a:moveTo>
                    <a:pt x="0" y="0"/>
                  </a:moveTo>
                  <a:lnTo>
                    <a:pt x="6170012" y="1936"/>
                  </a:lnTo>
                  <a:lnTo>
                    <a:pt x="6218310" y="1576943"/>
                  </a:lnTo>
                  <a:lnTo>
                    <a:pt x="1570839" y="1573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2">
              <a:extLst>
                <a:ext uri="{FF2B5EF4-FFF2-40B4-BE49-F238E27FC236}">
                  <a16:creationId xmlns:a16="http://schemas.microsoft.com/office/drawing/2014/main" id="{D7E38FB0-3D2E-426D-B4B9-58E372A2F38F}"/>
                </a:ext>
              </a:extLst>
            </p:cNvPr>
            <p:cNvSpPr/>
            <p:nvPr/>
          </p:nvSpPr>
          <p:spPr>
            <a:xfrm rot="3090814">
              <a:off x="8415256" y="5456118"/>
              <a:ext cx="4925228" cy="1576943"/>
            </a:xfrm>
            <a:custGeom>
              <a:avLst/>
              <a:gdLst>
                <a:gd name="connsiteX0" fmla="*/ 0 w 5007428"/>
                <a:gd name="connsiteY0" fmla="*/ 0 h 2656114"/>
                <a:gd name="connsiteX1" fmla="*/ 5007428 w 5007428"/>
                <a:gd name="connsiteY1" fmla="*/ 0 h 2656114"/>
                <a:gd name="connsiteX2" fmla="*/ 5007428 w 5007428"/>
                <a:gd name="connsiteY2" fmla="*/ 2656114 h 2656114"/>
                <a:gd name="connsiteX3" fmla="*/ 0 w 5007428"/>
                <a:gd name="connsiteY3" fmla="*/ 2656114 h 2656114"/>
                <a:gd name="connsiteX4" fmla="*/ 0 w 5007428"/>
                <a:gd name="connsiteY4" fmla="*/ 0 h 2656114"/>
                <a:gd name="connsiteX0" fmla="*/ 0 w 6738896"/>
                <a:gd name="connsiteY0" fmla="*/ 509523 h 2656114"/>
                <a:gd name="connsiteX1" fmla="*/ 6738896 w 6738896"/>
                <a:gd name="connsiteY1" fmla="*/ 0 h 2656114"/>
                <a:gd name="connsiteX2" fmla="*/ 6738896 w 6738896"/>
                <a:gd name="connsiteY2" fmla="*/ 2656114 h 2656114"/>
                <a:gd name="connsiteX3" fmla="*/ 1731468 w 6738896"/>
                <a:gd name="connsiteY3" fmla="*/ 2656114 h 2656114"/>
                <a:gd name="connsiteX4" fmla="*/ 0 w 6738896"/>
                <a:gd name="connsiteY4" fmla="*/ 509523 h 2656114"/>
                <a:gd name="connsiteX0" fmla="*/ 0 w 6738896"/>
                <a:gd name="connsiteY0" fmla="*/ 509523 h 2660857"/>
                <a:gd name="connsiteX1" fmla="*/ 6738896 w 6738896"/>
                <a:gd name="connsiteY1" fmla="*/ 0 h 2660857"/>
                <a:gd name="connsiteX2" fmla="*/ 6738896 w 6738896"/>
                <a:gd name="connsiteY2" fmla="*/ 2656114 h 2660857"/>
                <a:gd name="connsiteX3" fmla="*/ 1737433 w 6738896"/>
                <a:gd name="connsiteY3" fmla="*/ 2660857 h 2660857"/>
                <a:gd name="connsiteX4" fmla="*/ 0 w 6738896"/>
                <a:gd name="connsiteY4" fmla="*/ 509523 h 2660857"/>
                <a:gd name="connsiteX0" fmla="*/ 0 w 6188340"/>
                <a:gd name="connsiteY0" fmla="*/ 1151674 h 2660857"/>
                <a:gd name="connsiteX1" fmla="*/ 6188340 w 6188340"/>
                <a:gd name="connsiteY1" fmla="*/ 0 h 2660857"/>
                <a:gd name="connsiteX2" fmla="*/ 6188340 w 6188340"/>
                <a:gd name="connsiteY2" fmla="*/ 2656114 h 2660857"/>
                <a:gd name="connsiteX3" fmla="*/ 1186877 w 6188340"/>
                <a:gd name="connsiteY3" fmla="*/ 2660857 h 2660857"/>
                <a:gd name="connsiteX4" fmla="*/ 0 w 6188340"/>
                <a:gd name="connsiteY4" fmla="*/ 1151674 h 2660857"/>
                <a:gd name="connsiteX0" fmla="*/ 0 w 6218310"/>
                <a:gd name="connsiteY0" fmla="*/ 1079171 h 2660857"/>
                <a:gd name="connsiteX1" fmla="*/ 6218310 w 6218310"/>
                <a:gd name="connsiteY1" fmla="*/ 0 h 2660857"/>
                <a:gd name="connsiteX2" fmla="*/ 6218310 w 6218310"/>
                <a:gd name="connsiteY2" fmla="*/ 2656114 h 2660857"/>
                <a:gd name="connsiteX3" fmla="*/ 1216847 w 6218310"/>
                <a:gd name="connsiteY3" fmla="*/ 2660857 h 2660857"/>
                <a:gd name="connsiteX4" fmla="*/ 0 w 6218310"/>
                <a:gd name="connsiteY4" fmla="*/ 1079171 h 2660857"/>
                <a:gd name="connsiteX0" fmla="*/ 0 w 6218310"/>
                <a:gd name="connsiteY0" fmla="*/ 0 h 1581686"/>
                <a:gd name="connsiteX1" fmla="*/ 6170012 w 6218310"/>
                <a:gd name="connsiteY1" fmla="*/ 1936 h 1581686"/>
                <a:gd name="connsiteX2" fmla="*/ 6218310 w 6218310"/>
                <a:gd name="connsiteY2" fmla="*/ 1576943 h 1581686"/>
                <a:gd name="connsiteX3" fmla="*/ 1216847 w 6218310"/>
                <a:gd name="connsiteY3" fmla="*/ 1581686 h 1581686"/>
                <a:gd name="connsiteX4" fmla="*/ 0 w 6218310"/>
                <a:gd name="connsiteY4" fmla="*/ 0 h 1581686"/>
                <a:gd name="connsiteX0" fmla="*/ 0 w 6218310"/>
                <a:gd name="connsiteY0" fmla="*/ 0 h 1576943"/>
                <a:gd name="connsiteX1" fmla="*/ 6170012 w 6218310"/>
                <a:gd name="connsiteY1" fmla="*/ 1936 h 1576943"/>
                <a:gd name="connsiteX2" fmla="*/ 6218310 w 6218310"/>
                <a:gd name="connsiteY2" fmla="*/ 1576943 h 1576943"/>
                <a:gd name="connsiteX3" fmla="*/ 1570839 w 6218310"/>
                <a:gd name="connsiteY3" fmla="*/ 1573400 h 1576943"/>
                <a:gd name="connsiteX4" fmla="*/ 0 w 6218310"/>
                <a:gd name="connsiteY4" fmla="*/ 0 h 1576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18310" h="1576943">
                  <a:moveTo>
                    <a:pt x="0" y="0"/>
                  </a:moveTo>
                  <a:lnTo>
                    <a:pt x="6170012" y="1936"/>
                  </a:lnTo>
                  <a:lnTo>
                    <a:pt x="6218310" y="1576943"/>
                  </a:lnTo>
                  <a:lnTo>
                    <a:pt x="1570839" y="1573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30" name="Picture 6" descr="Build, design, geometry, math, tool icon - Download on Iconfinder">
              <a:extLst>
                <a:ext uri="{FF2B5EF4-FFF2-40B4-BE49-F238E27FC236}">
                  <a16:creationId xmlns:a16="http://schemas.microsoft.com/office/drawing/2014/main" id="{878FBB16-E78E-4A45-A6E3-D5DDB0027B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24687" y="3741413"/>
              <a:ext cx="2249714" cy="2249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ED8107C-47E0-4BA9-A8CC-76801C6BF817}"/>
              </a:ext>
            </a:extLst>
          </p:cNvPr>
          <p:cNvGrpSpPr>
            <a:grpSpLocks noChangeAspect="1"/>
          </p:cNvGrpSpPr>
          <p:nvPr/>
        </p:nvGrpSpPr>
        <p:grpSpPr>
          <a:xfrm>
            <a:off x="4314670" y="2710794"/>
            <a:ext cx="4358090" cy="6887276"/>
            <a:chOff x="392097" y="2043159"/>
            <a:chExt cx="4358090" cy="688727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8FC2AFB-CB78-463C-9E4F-16C8CE396248}"/>
                </a:ext>
              </a:extLst>
            </p:cNvPr>
            <p:cNvSpPr/>
            <p:nvPr/>
          </p:nvSpPr>
          <p:spPr>
            <a:xfrm rot="3090814">
              <a:off x="101769" y="4282017"/>
              <a:ext cx="6807973" cy="2488863"/>
            </a:xfrm>
            <a:custGeom>
              <a:avLst/>
              <a:gdLst>
                <a:gd name="connsiteX0" fmla="*/ 0 w 5007428"/>
                <a:gd name="connsiteY0" fmla="*/ 0 h 2656114"/>
                <a:gd name="connsiteX1" fmla="*/ 5007428 w 5007428"/>
                <a:gd name="connsiteY1" fmla="*/ 0 h 2656114"/>
                <a:gd name="connsiteX2" fmla="*/ 5007428 w 5007428"/>
                <a:gd name="connsiteY2" fmla="*/ 2656114 h 2656114"/>
                <a:gd name="connsiteX3" fmla="*/ 0 w 5007428"/>
                <a:gd name="connsiteY3" fmla="*/ 2656114 h 2656114"/>
                <a:gd name="connsiteX4" fmla="*/ 0 w 5007428"/>
                <a:gd name="connsiteY4" fmla="*/ 0 h 2656114"/>
                <a:gd name="connsiteX0" fmla="*/ 0 w 6738896"/>
                <a:gd name="connsiteY0" fmla="*/ 509523 h 2656114"/>
                <a:gd name="connsiteX1" fmla="*/ 6738896 w 6738896"/>
                <a:gd name="connsiteY1" fmla="*/ 0 h 2656114"/>
                <a:gd name="connsiteX2" fmla="*/ 6738896 w 6738896"/>
                <a:gd name="connsiteY2" fmla="*/ 2656114 h 2656114"/>
                <a:gd name="connsiteX3" fmla="*/ 1731468 w 6738896"/>
                <a:gd name="connsiteY3" fmla="*/ 2656114 h 2656114"/>
                <a:gd name="connsiteX4" fmla="*/ 0 w 6738896"/>
                <a:gd name="connsiteY4" fmla="*/ 509523 h 2656114"/>
                <a:gd name="connsiteX0" fmla="*/ 0 w 6776781"/>
                <a:gd name="connsiteY0" fmla="*/ 509523 h 2656114"/>
                <a:gd name="connsiteX1" fmla="*/ 6738896 w 6776781"/>
                <a:gd name="connsiteY1" fmla="*/ 0 h 2656114"/>
                <a:gd name="connsiteX2" fmla="*/ 6776781 w 6776781"/>
                <a:gd name="connsiteY2" fmla="*/ 2394188 h 2656114"/>
                <a:gd name="connsiteX3" fmla="*/ 1731468 w 6776781"/>
                <a:gd name="connsiteY3" fmla="*/ 2656114 h 2656114"/>
                <a:gd name="connsiteX4" fmla="*/ 0 w 6776781"/>
                <a:gd name="connsiteY4" fmla="*/ 509523 h 2656114"/>
                <a:gd name="connsiteX0" fmla="*/ 0 w 6776781"/>
                <a:gd name="connsiteY0" fmla="*/ 411255 h 2557846"/>
                <a:gd name="connsiteX1" fmla="*/ 6709442 w 6776781"/>
                <a:gd name="connsiteY1" fmla="*/ 0 h 2557846"/>
                <a:gd name="connsiteX2" fmla="*/ 6776781 w 6776781"/>
                <a:gd name="connsiteY2" fmla="*/ 2295920 h 2557846"/>
                <a:gd name="connsiteX3" fmla="*/ 1731468 w 6776781"/>
                <a:gd name="connsiteY3" fmla="*/ 2557846 h 2557846"/>
                <a:gd name="connsiteX4" fmla="*/ 0 w 6776781"/>
                <a:gd name="connsiteY4" fmla="*/ 411255 h 2557846"/>
                <a:gd name="connsiteX0" fmla="*/ 0 w 6776781"/>
                <a:gd name="connsiteY0" fmla="*/ 342272 h 2488863"/>
                <a:gd name="connsiteX1" fmla="*/ 6722741 w 6776781"/>
                <a:gd name="connsiteY1" fmla="*/ 0 h 2488863"/>
                <a:gd name="connsiteX2" fmla="*/ 6776781 w 6776781"/>
                <a:gd name="connsiteY2" fmla="*/ 2226937 h 2488863"/>
                <a:gd name="connsiteX3" fmla="*/ 1731468 w 6776781"/>
                <a:gd name="connsiteY3" fmla="*/ 2488863 h 2488863"/>
                <a:gd name="connsiteX4" fmla="*/ 0 w 6776781"/>
                <a:gd name="connsiteY4" fmla="*/ 342272 h 2488863"/>
                <a:gd name="connsiteX0" fmla="*/ 0 w 6807973"/>
                <a:gd name="connsiteY0" fmla="*/ 342272 h 2488863"/>
                <a:gd name="connsiteX1" fmla="*/ 6722741 w 6807973"/>
                <a:gd name="connsiteY1" fmla="*/ 0 h 2488863"/>
                <a:gd name="connsiteX2" fmla="*/ 6807973 w 6807973"/>
                <a:gd name="connsiteY2" fmla="*/ 2047769 h 2488863"/>
                <a:gd name="connsiteX3" fmla="*/ 1731468 w 6807973"/>
                <a:gd name="connsiteY3" fmla="*/ 2488863 h 2488863"/>
                <a:gd name="connsiteX4" fmla="*/ 0 w 6807973"/>
                <a:gd name="connsiteY4" fmla="*/ 342272 h 2488863"/>
                <a:gd name="connsiteX0" fmla="*/ 0 w 6807973"/>
                <a:gd name="connsiteY0" fmla="*/ 342272 h 2488863"/>
                <a:gd name="connsiteX1" fmla="*/ 6722741 w 6807973"/>
                <a:gd name="connsiteY1" fmla="*/ 0 h 2488863"/>
                <a:gd name="connsiteX2" fmla="*/ 6807973 w 6807973"/>
                <a:gd name="connsiteY2" fmla="*/ 2047769 h 2488863"/>
                <a:gd name="connsiteX3" fmla="*/ 1731468 w 6807973"/>
                <a:gd name="connsiteY3" fmla="*/ 2488863 h 2488863"/>
                <a:gd name="connsiteX4" fmla="*/ 0 w 6807973"/>
                <a:gd name="connsiteY4" fmla="*/ 342272 h 2488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07973" h="2488863">
                  <a:moveTo>
                    <a:pt x="0" y="342272"/>
                  </a:moveTo>
                  <a:lnTo>
                    <a:pt x="6722741" y="0"/>
                  </a:lnTo>
                  <a:lnTo>
                    <a:pt x="6807973" y="2047769"/>
                  </a:lnTo>
                  <a:lnTo>
                    <a:pt x="1731468" y="2488863"/>
                  </a:lnTo>
                  <a:lnTo>
                    <a:pt x="0" y="342272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Picture 20" descr="2,173 Protractor Compass Stock Photos, Pictures &amp;amp; Royalty-Free Images -  iStock">
              <a:extLst>
                <a:ext uri="{FF2B5EF4-FFF2-40B4-BE49-F238E27FC236}">
                  <a16:creationId xmlns:a16="http://schemas.microsoft.com/office/drawing/2014/main" id="{75DBA2D3-69B8-4F17-9910-1AB62E944E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497" b="89869" l="9967" r="89869">
                          <a14:foregroundMark x1="84477" y1="50980" x2="84477" y2="50980"/>
                          <a14:foregroundMark x1="84314" y1="50817" x2="84314" y2="50817"/>
                          <a14:foregroundMark x1="84150" y1="46405" x2="84150" y2="46405"/>
                          <a14:foregroundMark x1="83497" y1="42320" x2="83497" y2="42320"/>
                          <a14:foregroundMark x1="82516" y1="38399" x2="82516" y2="38399"/>
                          <a14:foregroundMark x1="80392" y1="34804" x2="80392" y2="34804"/>
                          <a14:foregroundMark x1="78431" y1="31863" x2="78431" y2="31863"/>
                          <a14:foregroundMark x1="76634" y1="28758" x2="76634" y2="28758"/>
                          <a14:foregroundMark x1="73693" y1="25980" x2="73693" y2="25980"/>
                          <a14:foregroundMark x1="70752" y1="23039" x2="70752" y2="23039"/>
                          <a14:foregroundMark x1="66993" y1="20425" x2="66993" y2="20425"/>
                          <a14:foregroundMark x1="63562" y1="18954" x2="63562" y2="18954"/>
                          <a14:foregroundMark x1="60458" y1="17484" x2="60458" y2="17484"/>
                          <a14:foregroundMark x1="55719" y1="16667" x2="55719" y2="16667"/>
                          <a14:foregroundMark x1="43791" y1="16830" x2="43791" y2="16830"/>
                          <a14:foregroundMark x1="39542" y1="16830" x2="39542" y2="16830"/>
                          <a14:foregroundMark x1="48366" y1="8497" x2="48366" y2="8497"/>
                          <a14:foregroundMark x1="33170" y1="21405" x2="33170" y2="21405"/>
                          <a14:foregroundMark x1="36438" y1="19118" x2="36438" y2="19118"/>
                          <a14:foregroundMark x1="29575" y1="22712" x2="29575" y2="22712"/>
                          <a14:foregroundMark x1="26634" y1="25654" x2="26634" y2="25654"/>
                          <a14:foregroundMark x1="23856" y1="28758" x2="23856" y2="28758"/>
                          <a14:foregroundMark x1="21405" y1="31863" x2="21405" y2="31863"/>
                          <a14:foregroundMark x1="19608" y1="35294" x2="19608" y2="35294"/>
                          <a14:foregroundMark x1="17484" y1="39216" x2="17484" y2="39216"/>
                          <a14:foregroundMark x1="16176" y1="42974" x2="16176" y2="42974"/>
                          <a14:foregroundMark x1="16176" y1="46895" x2="16176" y2="46895"/>
                          <a14:foregroundMark x1="20098" y1="66667" x2="20098" y2="66667"/>
                          <a14:foregroundMark x1="22386" y1="69935" x2="22386" y2="69935"/>
                          <a14:foregroundMark x1="25000" y1="73039" x2="25000" y2="73039"/>
                          <a14:foregroundMark x1="27614" y1="75163" x2="27614" y2="75163"/>
                          <a14:foregroundMark x1="42484" y1="83333" x2="42484" y2="83333"/>
                          <a14:foregroundMark x1="46405" y1="83824" x2="46405" y2="83824"/>
                          <a14:foregroundMark x1="50000" y1="83660" x2="50000" y2="83660"/>
                          <a14:foregroundMark x1="54902" y1="83660" x2="54902" y2="83660"/>
                          <a14:foregroundMark x1="57843" y1="83987" x2="57843" y2="83987"/>
                          <a14:foregroundMark x1="61601" y1="82353" x2="61601" y2="82353"/>
                          <a14:foregroundMark x1="71895" y1="75817" x2="71895" y2="75817"/>
                          <a14:foregroundMark x1="75490" y1="72549" x2="75490" y2="72549"/>
                          <a14:foregroundMark x1="77451" y1="70588" x2="77451" y2="70588"/>
                          <a14:foregroundMark x1="80229" y1="66176" x2="80229" y2="66176"/>
                          <a14:backgroundMark x1="44118" y1="34967" x2="44118" y2="34967"/>
                          <a14:backgroundMark x1="56699" y1="35294" x2="56699" y2="3529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097" y="2043159"/>
              <a:ext cx="3313957" cy="33139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799EFFE-4C12-4FD9-83C3-ABB3054A3E24}"/>
              </a:ext>
            </a:extLst>
          </p:cNvPr>
          <p:cNvGrpSpPr>
            <a:grpSpLocks noChangeAspect="1"/>
          </p:cNvGrpSpPr>
          <p:nvPr/>
        </p:nvGrpSpPr>
        <p:grpSpPr>
          <a:xfrm>
            <a:off x="488810" y="3764339"/>
            <a:ext cx="3969624" cy="5672776"/>
            <a:chOff x="760715" y="3741413"/>
            <a:chExt cx="3969624" cy="5672776"/>
          </a:xfrm>
        </p:grpSpPr>
        <p:sp>
          <p:nvSpPr>
            <p:cNvPr id="22" name="Rectangle 2">
              <a:extLst>
                <a:ext uri="{FF2B5EF4-FFF2-40B4-BE49-F238E27FC236}">
                  <a16:creationId xmlns:a16="http://schemas.microsoft.com/office/drawing/2014/main" id="{0C9B8D8D-0B48-4549-B897-A1FEFF4773C0}"/>
                </a:ext>
              </a:extLst>
            </p:cNvPr>
            <p:cNvSpPr/>
            <p:nvPr/>
          </p:nvSpPr>
          <p:spPr>
            <a:xfrm rot="3090814">
              <a:off x="1265440" y="5949290"/>
              <a:ext cx="5203819" cy="1725979"/>
            </a:xfrm>
            <a:custGeom>
              <a:avLst/>
              <a:gdLst>
                <a:gd name="connsiteX0" fmla="*/ 0 w 5007428"/>
                <a:gd name="connsiteY0" fmla="*/ 0 h 2656114"/>
                <a:gd name="connsiteX1" fmla="*/ 5007428 w 5007428"/>
                <a:gd name="connsiteY1" fmla="*/ 0 h 2656114"/>
                <a:gd name="connsiteX2" fmla="*/ 5007428 w 5007428"/>
                <a:gd name="connsiteY2" fmla="*/ 2656114 h 2656114"/>
                <a:gd name="connsiteX3" fmla="*/ 0 w 5007428"/>
                <a:gd name="connsiteY3" fmla="*/ 2656114 h 2656114"/>
                <a:gd name="connsiteX4" fmla="*/ 0 w 5007428"/>
                <a:gd name="connsiteY4" fmla="*/ 0 h 2656114"/>
                <a:gd name="connsiteX0" fmla="*/ 0 w 6738896"/>
                <a:gd name="connsiteY0" fmla="*/ 509523 h 2656114"/>
                <a:gd name="connsiteX1" fmla="*/ 6738896 w 6738896"/>
                <a:gd name="connsiteY1" fmla="*/ 0 h 2656114"/>
                <a:gd name="connsiteX2" fmla="*/ 6738896 w 6738896"/>
                <a:gd name="connsiteY2" fmla="*/ 2656114 h 2656114"/>
                <a:gd name="connsiteX3" fmla="*/ 1731468 w 6738896"/>
                <a:gd name="connsiteY3" fmla="*/ 2656114 h 2656114"/>
                <a:gd name="connsiteX4" fmla="*/ 0 w 6738896"/>
                <a:gd name="connsiteY4" fmla="*/ 509523 h 2656114"/>
                <a:gd name="connsiteX0" fmla="*/ 0 w 6657058"/>
                <a:gd name="connsiteY0" fmla="*/ 418832 h 2656114"/>
                <a:gd name="connsiteX1" fmla="*/ 6657058 w 6657058"/>
                <a:gd name="connsiteY1" fmla="*/ 0 h 2656114"/>
                <a:gd name="connsiteX2" fmla="*/ 6657058 w 6657058"/>
                <a:gd name="connsiteY2" fmla="*/ 2656114 h 2656114"/>
                <a:gd name="connsiteX3" fmla="*/ 1649630 w 6657058"/>
                <a:gd name="connsiteY3" fmla="*/ 2656114 h 2656114"/>
                <a:gd name="connsiteX4" fmla="*/ 0 w 6657058"/>
                <a:gd name="connsiteY4" fmla="*/ 418832 h 2656114"/>
                <a:gd name="connsiteX0" fmla="*/ 0 w 6657058"/>
                <a:gd name="connsiteY0" fmla="*/ 418832 h 2656114"/>
                <a:gd name="connsiteX1" fmla="*/ 6657058 w 6657058"/>
                <a:gd name="connsiteY1" fmla="*/ 0 h 2656114"/>
                <a:gd name="connsiteX2" fmla="*/ 6657058 w 6657058"/>
                <a:gd name="connsiteY2" fmla="*/ 2656114 h 2656114"/>
                <a:gd name="connsiteX3" fmla="*/ 254021 w 6657058"/>
                <a:gd name="connsiteY3" fmla="*/ 1974869 h 2656114"/>
                <a:gd name="connsiteX4" fmla="*/ 0 w 6657058"/>
                <a:gd name="connsiteY4" fmla="*/ 418832 h 2656114"/>
                <a:gd name="connsiteX0" fmla="*/ 0 w 6657058"/>
                <a:gd name="connsiteY0" fmla="*/ 418832 h 1974869"/>
                <a:gd name="connsiteX1" fmla="*/ 6657058 w 6657058"/>
                <a:gd name="connsiteY1" fmla="*/ 0 h 1974869"/>
                <a:gd name="connsiteX2" fmla="*/ 5169239 w 6657058"/>
                <a:gd name="connsiteY2" fmla="*/ 1784740 h 1974869"/>
                <a:gd name="connsiteX3" fmla="*/ 254021 w 6657058"/>
                <a:gd name="connsiteY3" fmla="*/ 1974869 h 1974869"/>
                <a:gd name="connsiteX4" fmla="*/ 0 w 6657058"/>
                <a:gd name="connsiteY4" fmla="*/ 418832 h 1974869"/>
                <a:gd name="connsiteX0" fmla="*/ 0 w 5206273"/>
                <a:gd name="connsiteY0" fmla="*/ 63378 h 1619415"/>
                <a:gd name="connsiteX1" fmla="*/ 5206273 w 5206273"/>
                <a:gd name="connsiteY1" fmla="*/ 0 h 1619415"/>
                <a:gd name="connsiteX2" fmla="*/ 5169239 w 5206273"/>
                <a:gd name="connsiteY2" fmla="*/ 1429286 h 1619415"/>
                <a:gd name="connsiteX3" fmla="*/ 254021 w 5206273"/>
                <a:gd name="connsiteY3" fmla="*/ 1619415 h 1619415"/>
                <a:gd name="connsiteX4" fmla="*/ 0 w 5206273"/>
                <a:gd name="connsiteY4" fmla="*/ 63378 h 1619415"/>
                <a:gd name="connsiteX0" fmla="*/ 0 w 5203819"/>
                <a:gd name="connsiteY0" fmla="*/ 169942 h 1725979"/>
                <a:gd name="connsiteX1" fmla="*/ 5203819 w 5203819"/>
                <a:gd name="connsiteY1" fmla="*/ 0 h 1725979"/>
                <a:gd name="connsiteX2" fmla="*/ 5169239 w 5203819"/>
                <a:gd name="connsiteY2" fmla="*/ 1535850 h 1725979"/>
                <a:gd name="connsiteX3" fmla="*/ 254021 w 5203819"/>
                <a:gd name="connsiteY3" fmla="*/ 1725979 h 1725979"/>
                <a:gd name="connsiteX4" fmla="*/ 0 w 5203819"/>
                <a:gd name="connsiteY4" fmla="*/ 169942 h 1725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03819" h="1725979">
                  <a:moveTo>
                    <a:pt x="0" y="169942"/>
                  </a:moveTo>
                  <a:lnTo>
                    <a:pt x="5203819" y="0"/>
                  </a:lnTo>
                  <a:lnTo>
                    <a:pt x="5169239" y="1535850"/>
                  </a:lnTo>
                  <a:lnTo>
                    <a:pt x="254021" y="1725979"/>
                  </a:lnTo>
                  <a:lnTo>
                    <a:pt x="0" y="169942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">
              <a:extLst>
                <a:ext uri="{FF2B5EF4-FFF2-40B4-BE49-F238E27FC236}">
                  <a16:creationId xmlns:a16="http://schemas.microsoft.com/office/drawing/2014/main" id="{0838E329-1520-4A75-9E1F-592BBBA54930}"/>
                </a:ext>
              </a:extLst>
            </p:cNvPr>
            <p:cNvSpPr/>
            <p:nvPr/>
          </p:nvSpPr>
          <p:spPr>
            <a:xfrm rot="3090814">
              <a:off x="542168" y="5605085"/>
              <a:ext cx="5203819" cy="1725979"/>
            </a:xfrm>
            <a:custGeom>
              <a:avLst/>
              <a:gdLst>
                <a:gd name="connsiteX0" fmla="*/ 0 w 5007428"/>
                <a:gd name="connsiteY0" fmla="*/ 0 h 2656114"/>
                <a:gd name="connsiteX1" fmla="*/ 5007428 w 5007428"/>
                <a:gd name="connsiteY1" fmla="*/ 0 h 2656114"/>
                <a:gd name="connsiteX2" fmla="*/ 5007428 w 5007428"/>
                <a:gd name="connsiteY2" fmla="*/ 2656114 h 2656114"/>
                <a:gd name="connsiteX3" fmla="*/ 0 w 5007428"/>
                <a:gd name="connsiteY3" fmla="*/ 2656114 h 2656114"/>
                <a:gd name="connsiteX4" fmla="*/ 0 w 5007428"/>
                <a:gd name="connsiteY4" fmla="*/ 0 h 2656114"/>
                <a:gd name="connsiteX0" fmla="*/ 0 w 6738896"/>
                <a:gd name="connsiteY0" fmla="*/ 509523 h 2656114"/>
                <a:gd name="connsiteX1" fmla="*/ 6738896 w 6738896"/>
                <a:gd name="connsiteY1" fmla="*/ 0 h 2656114"/>
                <a:gd name="connsiteX2" fmla="*/ 6738896 w 6738896"/>
                <a:gd name="connsiteY2" fmla="*/ 2656114 h 2656114"/>
                <a:gd name="connsiteX3" fmla="*/ 1731468 w 6738896"/>
                <a:gd name="connsiteY3" fmla="*/ 2656114 h 2656114"/>
                <a:gd name="connsiteX4" fmla="*/ 0 w 6738896"/>
                <a:gd name="connsiteY4" fmla="*/ 509523 h 2656114"/>
                <a:gd name="connsiteX0" fmla="*/ 0 w 6657058"/>
                <a:gd name="connsiteY0" fmla="*/ 418832 h 2656114"/>
                <a:gd name="connsiteX1" fmla="*/ 6657058 w 6657058"/>
                <a:gd name="connsiteY1" fmla="*/ 0 h 2656114"/>
                <a:gd name="connsiteX2" fmla="*/ 6657058 w 6657058"/>
                <a:gd name="connsiteY2" fmla="*/ 2656114 h 2656114"/>
                <a:gd name="connsiteX3" fmla="*/ 1649630 w 6657058"/>
                <a:gd name="connsiteY3" fmla="*/ 2656114 h 2656114"/>
                <a:gd name="connsiteX4" fmla="*/ 0 w 6657058"/>
                <a:gd name="connsiteY4" fmla="*/ 418832 h 2656114"/>
                <a:gd name="connsiteX0" fmla="*/ 0 w 6657058"/>
                <a:gd name="connsiteY0" fmla="*/ 418832 h 2656114"/>
                <a:gd name="connsiteX1" fmla="*/ 6657058 w 6657058"/>
                <a:gd name="connsiteY1" fmla="*/ 0 h 2656114"/>
                <a:gd name="connsiteX2" fmla="*/ 6657058 w 6657058"/>
                <a:gd name="connsiteY2" fmla="*/ 2656114 h 2656114"/>
                <a:gd name="connsiteX3" fmla="*/ 254021 w 6657058"/>
                <a:gd name="connsiteY3" fmla="*/ 1974869 h 2656114"/>
                <a:gd name="connsiteX4" fmla="*/ 0 w 6657058"/>
                <a:gd name="connsiteY4" fmla="*/ 418832 h 2656114"/>
                <a:gd name="connsiteX0" fmla="*/ 0 w 6657058"/>
                <a:gd name="connsiteY0" fmla="*/ 418832 h 1974869"/>
                <a:gd name="connsiteX1" fmla="*/ 6657058 w 6657058"/>
                <a:gd name="connsiteY1" fmla="*/ 0 h 1974869"/>
                <a:gd name="connsiteX2" fmla="*/ 5169239 w 6657058"/>
                <a:gd name="connsiteY2" fmla="*/ 1784740 h 1974869"/>
                <a:gd name="connsiteX3" fmla="*/ 254021 w 6657058"/>
                <a:gd name="connsiteY3" fmla="*/ 1974869 h 1974869"/>
                <a:gd name="connsiteX4" fmla="*/ 0 w 6657058"/>
                <a:gd name="connsiteY4" fmla="*/ 418832 h 1974869"/>
                <a:gd name="connsiteX0" fmla="*/ 0 w 5206273"/>
                <a:gd name="connsiteY0" fmla="*/ 63378 h 1619415"/>
                <a:gd name="connsiteX1" fmla="*/ 5206273 w 5206273"/>
                <a:gd name="connsiteY1" fmla="*/ 0 h 1619415"/>
                <a:gd name="connsiteX2" fmla="*/ 5169239 w 5206273"/>
                <a:gd name="connsiteY2" fmla="*/ 1429286 h 1619415"/>
                <a:gd name="connsiteX3" fmla="*/ 254021 w 5206273"/>
                <a:gd name="connsiteY3" fmla="*/ 1619415 h 1619415"/>
                <a:gd name="connsiteX4" fmla="*/ 0 w 5206273"/>
                <a:gd name="connsiteY4" fmla="*/ 63378 h 1619415"/>
                <a:gd name="connsiteX0" fmla="*/ 0 w 5203819"/>
                <a:gd name="connsiteY0" fmla="*/ 169942 h 1725979"/>
                <a:gd name="connsiteX1" fmla="*/ 5203819 w 5203819"/>
                <a:gd name="connsiteY1" fmla="*/ 0 h 1725979"/>
                <a:gd name="connsiteX2" fmla="*/ 5169239 w 5203819"/>
                <a:gd name="connsiteY2" fmla="*/ 1535850 h 1725979"/>
                <a:gd name="connsiteX3" fmla="*/ 254021 w 5203819"/>
                <a:gd name="connsiteY3" fmla="*/ 1725979 h 1725979"/>
                <a:gd name="connsiteX4" fmla="*/ 0 w 5203819"/>
                <a:gd name="connsiteY4" fmla="*/ 169942 h 1725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03819" h="1725979">
                  <a:moveTo>
                    <a:pt x="0" y="169942"/>
                  </a:moveTo>
                  <a:lnTo>
                    <a:pt x="5203819" y="0"/>
                  </a:lnTo>
                  <a:lnTo>
                    <a:pt x="5169239" y="1535850"/>
                  </a:lnTo>
                  <a:lnTo>
                    <a:pt x="254021" y="1725979"/>
                  </a:lnTo>
                  <a:lnTo>
                    <a:pt x="0" y="169942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Picture 8" descr="Mathematical theory Icon - Download in Colored Outline Style">
              <a:extLst>
                <a:ext uri="{FF2B5EF4-FFF2-40B4-BE49-F238E27FC236}">
                  <a16:creationId xmlns:a16="http://schemas.microsoft.com/office/drawing/2014/main" id="{93A6D686-5254-4188-AFAF-210C7C4A7B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715" y="3741413"/>
              <a:ext cx="2059337" cy="2059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70B6D5F-8200-4C60-998A-B8681808D517}"/>
              </a:ext>
            </a:extLst>
          </p:cNvPr>
          <p:cNvGrpSpPr>
            <a:grpSpLocks noChangeAspect="1"/>
          </p:cNvGrpSpPr>
          <p:nvPr/>
        </p:nvGrpSpPr>
        <p:grpSpPr>
          <a:xfrm>
            <a:off x="2732177" y="4389651"/>
            <a:ext cx="4404950" cy="6927452"/>
            <a:chOff x="2626215" y="4328271"/>
            <a:chExt cx="4404950" cy="6927452"/>
          </a:xfrm>
        </p:grpSpPr>
        <p:sp>
          <p:nvSpPr>
            <p:cNvPr id="19" name="Rectangle 2">
              <a:extLst>
                <a:ext uri="{FF2B5EF4-FFF2-40B4-BE49-F238E27FC236}">
                  <a16:creationId xmlns:a16="http://schemas.microsoft.com/office/drawing/2014/main" id="{EAFB1503-37F6-43C3-9C6A-2A5548825661}"/>
                </a:ext>
              </a:extLst>
            </p:cNvPr>
            <p:cNvSpPr/>
            <p:nvPr/>
          </p:nvSpPr>
          <p:spPr>
            <a:xfrm rot="3090814">
              <a:off x="2265207" y="6489765"/>
              <a:ext cx="6738896" cy="2793020"/>
            </a:xfrm>
            <a:custGeom>
              <a:avLst/>
              <a:gdLst>
                <a:gd name="connsiteX0" fmla="*/ 0 w 5007428"/>
                <a:gd name="connsiteY0" fmla="*/ 0 h 2656114"/>
                <a:gd name="connsiteX1" fmla="*/ 5007428 w 5007428"/>
                <a:gd name="connsiteY1" fmla="*/ 0 h 2656114"/>
                <a:gd name="connsiteX2" fmla="*/ 5007428 w 5007428"/>
                <a:gd name="connsiteY2" fmla="*/ 2656114 h 2656114"/>
                <a:gd name="connsiteX3" fmla="*/ 0 w 5007428"/>
                <a:gd name="connsiteY3" fmla="*/ 2656114 h 2656114"/>
                <a:gd name="connsiteX4" fmla="*/ 0 w 5007428"/>
                <a:gd name="connsiteY4" fmla="*/ 0 h 2656114"/>
                <a:gd name="connsiteX0" fmla="*/ 0 w 6738896"/>
                <a:gd name="connsiteY0" fmla="*/ 509523 h 2656114"/>
                <a:gd name="connsiteX1" fmla="*/ 6738896 w 6738896"/>
                <a:gd name="connsiteY1" fmla="*/ 0 h 2656114"/>
                <a:gd name="connsiteX2" fmla="*/ 6738896 w 6738896"/>
                <a:gd name="connsiteY2" fmla="*/ 2656114 h 2656114"/>
                <a:gd name="connsiteX3" fmla="*/ 1731468 w 6738896"/>
                <a:gd name="connsiteY3" fmla="*/ 2656114 h 2656114"/>
                <a:gd name="connsiteX4" fmla="*/ 0 w 6738896"/>
                <a:gd name="connsiteY4" fmla="*/ 509523 h 2656114"/>
                <a:gd name="connsiteX0" fmla="*/ 0 w 6738896"/>
                <a:gd name="connsiteY0" fmla="*/ 509523 h 2808950"/>
                <a:gd name="connsiteX1" fmla="*/ 6738896 w 6738896"/>
                <a:gd name="connsiteY1" fmla="*/ 0 h 2808950"/>
                <a:gd name="connsiteX2" fmla="*/ 6738896 w 6738896"/>
                <a:gd name="connsiteY2" fmla="*/ 2656114 h 2808950"/>
                <a:gd name="connsiteX3" fmla="*/ 664286 w 6738896"/>
                <a:gd name="connsiteY3" fmla="*/ 2808950 h 2808950"/>
                <a:gd name="connsiteX4" fmla="*/ 0 w 6738896"/>
                <a:gd name="connsiteY4" fmla="*/ 509523 h 2808950"/>
                <a:gd name="connsiteX0" fmla="*/ 0 w 6738896"/>
                <a:gd name="connsiteY0" fmla="*/ 509523 h 2793020"/>
                <a:gd name="connsiteX1" fmla="*/ 6738896 w 6738896"/>
                <a:gd name="connsiteY1" fmla="*/ 0 h 2793020"/>
                <a:gd name="connsiteX2" fmla="*/ 6738896 w 6738896"/>
                <a:gd name="connsiteY2" fmla="*/ 2656114 h 2793020"/>
                <a:gd name="connsiteX3" fmla="*/ 685064 w 6738896"/>
                <a:gd name="connsiteY3" fmla="*/ 2793020 h 2793020"/>
                <a:gd name="connsiteX4" fmla="*/ 0 w 6738896"/>
                <a:gd name="connsiteY4" fmla="*/ 509523 h 2793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38896" h="2793020">
                  <a:moveTo>
                    <a:pt x="0" y="509523"/>
                  </a:moveTo>
                  <a:lnTo>
                    <a:pt x="6738896" y="0"/>
                  </a:lnTo>
                  <a:lnTo>
                    <a:pt x="6738896" y="2656114"/>
                  </a:lnTo>
                  <a:lnTo>
                    <a:pt x="685064" y="2793020"/>
                  </a:lnTo>
                  <a:lnTo>
                    <a:pt x="0" y="50952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" name="Picture 10" descr="Theory Icon - Download in Colored Outline Style">
              <a:extLst>
                <a:ext uri="{FF2B5EF4-FFF2-40B4-BE49-F238E27FC236}">
                  <a16:creationId xmlns:a16="http://schemas.microsoft.com/office/drawing/2014/main" id="{6934E668-9E38-4E19-9EC6-5F1005726D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6215" y="4328271"/>
              <a:ext cx="2438400" cy="243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3232065-10DF-4552-BC24-789ECCF54EC0}"/>
              </a:ext>
            </a:extLst>
          </p:cNvPr>
          <p:cNvGrpSpPr>
            <a:grpSpLocks noChangeAspect="1"/>
          </p:cNvGrpSpPr>
          <p:nvPr/>
        </p:nvGrpSpPr>
        <p:grpSpPr>
          <a:xfrm>
            <a:off x="359229" y="563336"/>
            <a:ext cx="508000" cy="508000"/>
            <a:chOff x="1197429" y="1001486"/>
            <a:chExt cx="508000" cy="508000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74716578-813F-4FA8-A324-365FED6C01E9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C12B10A-FA5A-47FC-B4DF-62F0B58B1DE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950816D-6150-48F5-B7E0-E71466ABD5C1}"/>
              </a:ext>
            </a:extLst>
          </p:cNvPr>
          <p:cNvGrpSpPr>
            <a:grpSpLocks noChangeAspect="1"/>
          </p:cNvGrpSpPr>
          <p:nvPr/>
        </p:nvGrpSpPr>
        <p:grpSpPr>
          <a:xfrm rot="2160911">
            <a:off x="11393397" y="432596"/>
            <a:ext cx="274136" cy="274136"/>
            <a:chOff x="1197429" y="1001486"/>
            <a:chExt cx="508000" cy="508000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1AAAC5D-6362-4E75-9E26-678D64EA49CC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A916B83-6112-429A-AAE4-E4154D8194F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3478A3C-281F-48C8-9392-740D3FA1835E}"/>
              </a:ext>
            </a:extLst>
          </p:cNvPr>
          <p:cNvGrpSpPr>
            <a:grpSpLocks noChangeAspect="1"/>
          </p:cNvGrpSpPr>
          <p:nvPr/>
        </p:nvGrpSpPr>
        <p:grpSpPr>
          <a:xfrm rot="20744575">
            <a:off x="199510" y="5067325"/>
            <a:ext cx="414328" cy="414328"/>
            <a:chOff x="1197429" y="1001486"/>
            <a:chExt cx="508000" cy="508000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9BDBD18-D162-47B0-BA32-C7351CC3E145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B94B32F-7D7E-4C7D-A215-D713669740C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A93956E-FF8F-43AE-9924-646A2E2D3225}"/>
              </a:ext>
            </a:extLst>
          </p:cNvPr>
          <p:cNvCxnSpPr>
            <a:cxnSpLocks noChangeAspect="1"/>
          </p:cNvCxnSpPr>
          <p:nvPr/>
        </p:nvCxnSpPr>
        <p:spPr>
          <a:xfrm>
            <a:off x="9413885" y="3074972"/>
            <a:ext cx="2483548" cy="2762546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15A3EF8-0152-4069-B938-D207303D4B06}"/>
              </a:ext>
            </a:extLst>
          </p:cNvPr>
          <p:cNvCxnSpPr>
            <a:cxnSpLocks noChangeAspect="1"/>
          </p:cNvCxnSpPr>
          <p:nvPr/>
        </p:nvCxnSpPr>
        <p:spPr>
          <a:xfrm>
            <a:off x="10411188" y="3982553"/>
            <a:ext cx="957296" cy="1064837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55C44E5-EBFE-4C34-80B6-E385BC5E346C}"/>
              </a:ext>
            </a:extLst>
          </p:cNvPr>
          <p:cNvCxnSpPr>
            <a:cxnSpLocks noChangeAspect="1"/>
          </p:cNvCxnSpPr>
          <p:nvPr/>
        </p:nvCxnSpPr>
        <p:spPr>
          <a:xfrm>
            <a:off x="10695387" y="4653223"/>
            <a:ext cx="957296" cy="1064837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5F357799-4A43-4BB0-8452-878B415D3E54}"/>
              </a:ext>
            </a:extLst>
          </p:cNvPr>
          <p:cNvSpPr>
            <a:spLocks noChangeAspect="1"/>
          </p:cNvSpPr>
          <p:nvPr/>
        </p:nvSpPr>
        <p:spPr>
          <a:xfrm rot="20660286">
            <a:off x="11434668" y="419268"/>
            <a:ext cx="352786" cy="352786"/>
          </a:xfrm>
          <a:prstGeom prst="rect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BF50C85-241D-4C34-999C-E92D0BC939B7}"/>
              </a:ext>
            </a:extLst>
          </p:cNvPr>
          <p:cNvSpPr>
            <a:spLocks noChangeAspect="1"/>
          </p:cNvSpPr>
          <p:nvPr/>
        </p:nvSpPr>
        <p:spPr>
          <a:xfrm>
            <a:off x="354117" y="1035978"/>
            <a:ext cx="306750" cy="286989"/>
          </a:xfrm>
          <a:prstGeom prst="ellips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9D3B1D6-0B7B-45FD-A9AD-9A4290DE2C1C}"/>
              </a:ext>
            </a:extLst>
          </p:cNvPr>
          <p:cNvCxnSpPr>
            <a:cxnSpLocks noChangeAspect="1"/>
          </p:cNvCxnSpPr>
          <p:nvPr/>
        </p:nvCxnSpPr>
        <p:spPr>
          <a:xfrm>
            <a:off x="256135" y="4963561"/>
            <a:ext cx="1282301" cy="142635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DD6D63D-3EE3-4C4C-8959-D9B037C05291}"/>
              </a:ext>
            </a:extLst>
          </p:cNvPr>
          <p:cNvCxnSpPr>
            <a:cxnSpLocks noChangeAspect="1"/>
          </p:cNvCxnSpPr>
          <p:nvPr/>
        </p:nvCxnSpPr>
        <p:spPr>
          <a:xfrm>
            <a:off x="690001" y="5615173"/>
            <a:ext cx="1282301" cy="142635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F863526-8332-47AD-8DAC-B3894557E8EE}"/>
              </a:ext>
            </a:extLst>
          </p:cNvPr>
          <p:cNvCxnSpPr>
            <a:cxnSpLocks noChangeAspect="1"/>
          </p:cNvCxnSpPr>
          <p:nvPr/>
        </p:nvCxnSpPr>
        <p:spPr>
          <a:xfrm>
            <a:off x="7657618" y="4686493"/>
            <a:ext cx="1282301" cy="142635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F18CE68-CD5A-41AB-87F5-CC9845B74C3F}"/>
              </a:ext>
            </a:extLst>
          </p:cNvPr>
          <p:cNvCxnSpPr>
            <a:cxnSpLocks noChangeAspect="1"/>
          </p:cNvCxnSpPr>
          <p:nvPr/>
        </p:nvCxnSpPr>
        <p:spPr>
          <a:xfrm>
            <a:off x="7770724" y="4903220"/>
            <a:ext cx="732547" cy="814840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B19C13C-1C3E-4AC5-9C4D-BCB749683CCD}"/>
              </a:ext>
            </a:extLst>
          </p:cNvPr>
          <p:cNvCxnSpPr>
            <a:cxnSpLocks noChangeAspect="1"/>
          </p:cNvCxnSpPr>
          <p:nvPr/>
        </p:nvCxnSpPr>
        <p:spPr>
          <a:xfrm>
            <a:off x="-304572" y="334106"/>
            <a:ext cx="1790896" cy="199208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0AA75C9-AC11-49AE-A184-BE8B843DFEC8}"/>
              </a:ext>
            </a:extLst>
          </p:cNvPr>
          <p:cNvCxnSpPr>
            <a:cxnSpLocks noChangeAspect="1"/>
          </p:cNvCxnSpPr>
          <p:nvPr/>
        </p:nvCxnSpPr>
        <p:spPr>
          <a:xfrm>
            <a:off x="191011" y="1354596"/>
            <a:ext cx="1282301" cy="142635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>
            <a:extLst>
              <a:ext uri="{FF2B5EF4-FFF2-40B4-BE49-F238E27FC236}">
                <a16:creationId xmlns:a16="http://schemas.microsoft.com/office/drawing/2014/main" id="{2766962B-ED49-49F7-B9E1-58A9495E12B4}"/>
              </a:ext>
            </a:extLst>
          </p:cNvPr>
          <p:cNvSpPr>
            <a:spLocks noChangeAspect="1"/>
          </p:cNvSpPr>
          <p:nvPr/>
        </p:nvSpPr>
        <p:spPr>
          <a:xfrm>
            <a:off x="-256674" y="1725675"/>
            <a:ext cx="145135" cy="135785"/>
          </a:xfrm>
          <a:prstGeom prst="ellips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8367A5D-AF9B-4EC0-A141-8A692054026C}"/>
              </a:ext>
            </a:extLst>
          </p:cNvPr>
          <p:cNvGrpSpPr>
            <a:grpSpLocks noChangeAspect="1"/>
          </p:cNvGrpSpPr>
          <p:nvPr/>
        </p:nvGrpSpPr>
        <p:grpSpPr>
          <a:xfrm rot="18900000">
            <a:off x="-473263" y="1368396"/>
            <a:ext cx="324067" cy="303191"/>
            <a:chOff x="1197429" y="1001486"/>
            <a:chExt cx="508000" cy="508000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55385E2-9AB4-4F67-A881-630D6801BA1D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FACE73FA-F4CE-4496-A661-3E5B7501956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B8EB28CD-CB0A-4308-91D7-0F57168F700D}"/>
              </a:ext>
            </a:extLst>
          </p:cNvPr>
          <p:cNvCxnSpPr>
            <a:cxnSpLocks noChangeAspect="1"/>
          </p:cNvCxnSpPr>
          <p:nvPr/>
        </p:nvCxnSpPr>
        <p:spPr>
          <a:xfrm>
            <a:off x="10771926" y="195654"/>
            <a:ext cx="807833" cy="898584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91418BB3-9400-49C5-9238-815F9D914CA8}"/>
              </a:ext>
            </a:extLst>
          </p:cNvPr>
          <p:cNvCxnSpPr>
            <a:cxnSpLocks noChangeAspect="1"/>
          </p:cNvCxnSpPr>
          <p:nvPr/>
        </p:nvCxnSpPr>
        <p:spPr>
          <a:xfrm>
            <a:off x="10942388" y="462401"/>
            <a:ext cx="807833" cy="898584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97CF7F32-13B9-4C09-B212-FC3600E83847}"/>
              </a:ext>
            </a:extLst>
          </p:cNvPr>
          <p:cNvSpPr txBox="1"/>
          <p:nvPr/>
        </p:nvSpPr>
        <p:spPr>
          <a:xfrm>
            <a:off x="28391" y="1287777"/>
            <a:ext cx="12099461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000" b="1">
                <a:solidFill>
                  <a:schemeClr val="accent1">
                    <a:lumMod val="50000"/>
                  </a:schemeClr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Tahoma" panose="020B0604030504040204" pitchFamily="34" charset="0"/>
              </a:rPr>
              <a:t>Dấu hiệu chia hết cho 9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5738ACF-363E-4F41-A7FB-4744A03A8BD9}"/>
              </a:ext>
            </a:extLst>
          </p:cNvPr>
          <p:cNvSpPr txBox="1"/>
          <p:nvPr/>
        </p:nvSpPr>
        <p:spPr>
          <a:xfrm>
            <a:off x="92539" y="1369718"/>
            <a:ext cx="12099461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000" b="1">
                <a:solidFill>
                  <a:schemeClr val="accent1">
                    <a:lumMod val="60000"/>
                    <a:lumOff val="40000"/>
                  </a:schemeClr>
                </a:solidFill>
                <a:latin typeface="Tahoma" panose="020B0604030504040204" pitchFamily="34" charset="0"/>
              </a:rPr>
              <a:t>Dấu hiệu chia hết cho 9</a:t>
            </a:r>
          </a:p>
        </p:txBody>
      </p:sp>
    </p:spTree>
    <p:extLst>
      <p:ext uri="{BB962C8B-B14F-4D97-AF65-F5344CB8AC3E}">
        <p14:creationId xmlns:p14="http://schemas.microsoft.com/office/powerpoint/2010/main" val="374984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2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2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9" dur="1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1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1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1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1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1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grpId="0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5" dur="1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6" dur="1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9" dur="1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0" dur="1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8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3" dur="1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4" dur="1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8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7" dur="1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8" dur="1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8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1" dur="17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2" dur="17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2" fill="hold" nodeType="withEffect" p14:presetBounceEnd="60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5" dur="1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6" dur="1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2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9" dur="1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60" dur="1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2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3" dur="1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64" dur="1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7" dur="1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68" dur="1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2" fill="hold" nodeType="withEffect" p14:presetBounceEnd="60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1" dur="1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2" dur="1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2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5" dur="1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6" dur="1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9" dur="1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0" dur="1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2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83" dur="1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4" dur="1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87" dur="1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8" dur="1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8" fill="hold" nodeType="withEffect" p14:presetBounceEnd="60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91" dur="1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92" dur="1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8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95" dur="1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96" dur="1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8" fill="hold" nodeType="withEffect" p14:presetBounceEnd="60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99" dur="1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00" dur="1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37" grpId="0" animBg="1"/>
          <p:bldP spid="39" grpId="0" animBg="1"/>
          <p:bldP spid="52" grpId="0" animBg="1"/>
          <p:bldP spid="44" grpId="0"/>
          <p:bldP spid="4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9" dur="1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1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1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1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1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1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17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17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2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1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1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1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1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1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1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1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1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2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1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1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1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1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1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1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1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1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1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1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8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1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1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1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1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8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1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1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37" grpId="0" animBg="1"/>
          <p:bldP spid="39" grpId="0" animBg="1"/>
          <p:bldP spid="52" grpId="0" animBg="1"/>
          <p:bldP spid="44" grpId="0"/>
          <p:bldP spid="48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Group 157">
            <a:extLst>
              <a:ext uri="{FF2B5EF4-FFF2-40B4-BE49-F238E27FC236}">
                <a16:creationId xmlns:a16="http://schemas.microsoft.com/office/drawing/2014/main" id="{D95971C7-4637-49D2-8B6E-96B17AD05413}"/>
              </a:ext>
            </a:extLst>
          </p:cNvPr>
          <p:cNvGrpSpPr/>
          <p:nvPr/>
        </p:nvGrpSpPr>
        <p:grpSpPr>
          <a:xfrm>
            <a:off x="77629" y="-775930"/>
            <a:ext cx="12218219" cy="7967408"/>
            <a:chOff x="230034" y="-775930"/>
            <a:chExt cx="12218219" cy="7967408"/>
          </a:xfrm>
        </p:grpSpPr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B1F78002-4EDB-4462-83EC-A75B3C7A3423}"/>
                </a:ext>
              </a:extLst>
            </p:cNvPr>
            <p:cNvGrpSpPr/>
            <p:nvPr/>
          </p:nvGrpSpPr>
          <p:grpSpPr>
            <a:xfrm rot="5400000">
              <a:off x="-164281" y="-48137"/>
              <a:ext cx="7633930" cy="6845300"/>
              <a:chOff x="0" y="-82550"/>
              <a:chExt cx="12192000" cy="6845300"/>
            </a:xfrm>
          </p:grpSpPr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FCEAB13D-7A27-4456-B7C4-1C6B6E05F05F}"/>
                  </a:ext>
                </a:extLst>
              </p:cNvPr>
              <p:cNvCxnSpPr/>
              <p:nvPr/>
            </p:nvCxnSpPr>
            <p:spPr>
              <a:xfrm>
                <a:off x="0" y="295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B395B4A9-2C29-43EF-A35A-CF6446BCFB43}"/>
                  </a:ext>
                </a:extLst>
              </p:cNvPr>
              <p:cNvCxnSpPr/>
              <p:nvPr/>
            </p:nvCxnSpPr>
            <p:spPr>
              <a:xfrm>
                <a:off x="0" y="320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25DF24A7-87B2-4D2C-B88E-E9242F4B4939}"/>
                  </a:ext>
                </a:extLst>
              </p:cNvPr>
              <p:cNvCxnSpPr/>
              <p:nvPr/>
            </p:nvCxnSpPr>
            <p:spPr>
              <a:xfrm>
                <a:off x="0" y="346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DFBD1AD0-23D5-4381-8643-2C2DD897BBF0}"/>
                  </a:ext>
                </a:extLst>
              </p:cNvPr>
              <p:cNvCxnSpPr/>
              <p:nvPr/>
            </p:nvCxnSpPr>
            <p:spPr>
              <a:xfrm>
                <a:off x="0" y="371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>
                <a:extLst>
                  <a:ext uri="{FF2B5EF4-FFF2-40B4-BE49-F238E27FC236}">
                    <a16:creationId xmlns:a16="http://schemas.microsoft.com/office/drawing/2014/main" id="{92721164-8C76-4F58-A588-A5F41329312A}"/>
                  </a:ext>
                </a:extLst>
              </p:cNvPr>
              <p:cNvCxnSpPr/>
              <p:nvPr/>
            </p:nvCxnSpPr>
            <p:spPr>
              <a:xfrm>
                <a:off x="0" y="396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A247542A-6250-4450-9B8B-4579DC357947}"/>
                  </a:ext>
                </a:extLst>
              </p:cNvPr>
              <p:cNvCxnSpPr/>
              <p:nvPr/>
            </p:nvCxnSpPr>
            <p:spPr>
              <a:xfrm>
                <a:off x="0" y="422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1F21BE02-AB42-49D3-B690-EB079F0E0BF0}"/>
                  </a:ext>
                </a:extLst>
              </p:cNvPr>
              <p:cNvCxnSpPr/>
              <p:nvPr/>
            </p:nvCxnSpPr>
            <p:spPr>
              <a:xfrm>
                <a:off x="0" y="447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EE07A2D5-10D3-4877-A905-06F303D79386}"/>
                  </a:ext>
                </a:extLst>
              </p:cNvPr>
              <p:cNvCxnSpPr/>
              <p:nvPr/>
            </p:nvCxnSpPr>
            <p:spPr>
              <a:xfrm>
                <a:off x="0" y="473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FE2E7205-80EA-467D-8755-32436DCC42C8}"/>
                  </a:ext>
                </a:extLst>
              </p:cNvPr>
              <p:cNvCxnSpPr/>
              <p:nvPr/>
            </p:nvCxnSpPr>
            <p:spPr>
              <a:xfrm>
                <a:off x="0" y="498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85C95B6B-8517-40F4-8ACF-DF260FF96F6A}"/>
                  </a:ext>
                </a:extLst>
              </p:cNvPr>
              <p:cNvCxnSpPr/>
              <p:nvPr/>
            </p:nvCxnSpPr>
            <p:spPr>
              <a:xfrm>
                <a:off x="0" y="523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>
                <a:extLst>
                  <a:ext uri="{FF2B5EF4-FFF2-40B4-BE49-F238E27FC236}">
                    <a16:creationId xmlns:a16="http://schemas.microsoft.com/office/drawing/2014/main" id="{C55BC9E4-D18C-42C8-ABAC-E5556CBA36A4}"/>
                  </a:ext>
                </a:extLst>
              </p:cNvPr>
              <p:cNvCxnSpPr/>
              <p:nvPr/>
            </p:nvCxnSpPr>
            <p:spPr>
              <a:xfrm>
                <a:off x="0" y="549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>
                <a:extLst>
                  <a:ext uri="{FF2B5EF4-FFF2-40B4-BE49-F238E27FC236}">
                    <a16:creationId xmlns:a16="http://schemas.microsoft.com/office/drawing/2014/main" id="{06B523CD-B3F2-4A48-A06A-F4AFF8E2EA49}"/>
                  </a:ext>
                </a:extLst>
              </p:cNvPr>
              <p:cNvCxnSpPr/>
              <p:nvPr/>
            </p:nvCxnSpPr>
            <p:spPr>
              <a:xfrm>
                <a:off x="0" y="574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>
                <a:extLst>
                  <a:ext uri="{FF2B5EF4-FFF2-40B4-BE49-F238E27FC236}">
                    <a16:creationId xmlns:a16="http://schemas.microsoft.com/office/drawing/2014/main" id="{51CA93D8-A853-408E-AA70-5F75F78D6BDF}"/>
                  </a:ext>
                </a:extLst>
              </p:cNvPr>
              <p:cNvCxnSpPr/>
              <p:nvPr/>
            </p:nvCxnSpPr>
            <p:spPr>
              <a:xfrm>
                <a:off x="0" y="600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>
                <a:extLst>
                  <a:ext uri="{FF2B5EF4-FFF2-40B4-BE49-F238E27FC236}">
                    <a16:creationId xmlns:a16="http://schemas.microsoft.com/office/drawing/2014/main" id="{D2C737A4-6C81-4B7D-BC9E-BAEEB27AB846}"/>
                  </a:ext>
                </a:extLst>
              </p:cNvPr>
              <p:cNvCxnSpPr/>
              <p:nvPr/>
            </p:nvCxnSpPr>
            <p:spPr>
              <a:xfrm>
                <a:off x="0" y="625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>
                <a:extLst>
                  <a:ext uri="{FF2B5EF4-FFF2-40B4-BE49-F238E27FC236}">
                    <a16:creationId xmlns:a16="http://schemas.microsoft.com/office/drawing/2014/main" id="{D62FD888-20FF-425B-9DB5-B3F70F04456D}"/>
                  </a:ext>
                </a:extLst>
              </p:cNvPr>
              <p:cNvCxnSpPr/>
              <p:nvPr/>
            </p:nvCxnSpPr>
            <p:spPr>
              <a:xfrm>
                <a:off x="0" y="650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>
                <a:extLst>
                  <a:ext uri="{FF2B5EF4-FFF2-40B4-BE49-F238E27FC236}">
                    <a16:creationId xmlns:a16="http://schemas.microsoft.com/office/drawing/2014/main" id="{7C56D4DD-2CA4-47AA-A2BD-BC4B7B121270}"/>
                  </a:ext>
                </a:extLst>
              </p:cNvPr>
              <p:cNvCxnSpPr/>
              <p:nvPr/>
            </p:nvCxnSpPr>
            <p:spPr>
              <a:xfrm>
                <a:off x="0" y="676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>
                <a:extLst>
                  <a:ext uri="{FF2B5EF4-FFF2-40B4-BE49-F238E27FC236}">
                    <a16:creationId xmlns:a16="http://schemas.microsoft.com/office/drawing/2014/main" id="{41379A8B-303E-4ED1-AAC6-AB8F796DF05C}"/>
                  </a:ext>
                </a:extLst>
              </p:cNvPr>
              <p:cNvCxnSpPr/>
              <p:nvPr/>
            </p:nvCxnSpPr>
            <p:spPr>
              <a:xfrm>
                <a:off x="0" y="-825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>
                <a:extLst>
                  <a:ext uri="{FF2B5EF4-FFF2-40B4-BE49-F238E27FC236}">
                    <a16:creationId xmlns:a16="http://schemas.microsoft.com/office/drawing/2014/main" id="{5F85D91B-7784-4467-9BE9-76AE0AE0EA24}"/>
                  </a:ext>
                </a:extLst>
              </p:cNvPr>
              <p:cNvCxnSpPr/>
              <p:nvPr/>
            </p:nvCxnSpPr>
            <p:spPr>
              <a:xfrm>
                <a:off x="0" y="17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>
                <a:extLst>
                  <a:ext uri="{FF2B5EF4-FFF2-40B4-BE49-F238E27FC236}">
                    <a16:creationId xmlns:a16="http://schemas.microsoft.com/office/drawing/2014/main" id="{FCC4F38E-1D2A-4794-AD27-7DA8C2120600}"/>
                  </a:ext>
                </a:extLst>
              </p:cNvPr>
              <p:cNvCxnSpPr/>
              <p:nvPr/>
            </p:nvCxnSpPr>
            <p:spPr>
              <a:xfrm>
                <a:off x="0" y="425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>
                <a:extLst>
                  <a:ext uri="{FF2B5EF4-FFF2-40B4-BE49-F238E27FC236}">
                    <a16:creationId xmlns:a16="http://schemas.microsoft.com/office/drawing/2014/main" id="{78A35F88-9F34-4971-BBEA-A2E08FBAB8BA}"/>
                  </a:ext>
                </a:extLst>
              </p:cNvPr>
              <p:cNvCxnSpPr/>
              <p:nvPr/>
            </p:nvCxnSpPr>
            <p:spPr>
              <a:xfrm>
                <a:off x="0" y="679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>
                <a:extLst>
                  <a:ext uri="{FF2B5EF4-FFF2-40B4-BE49-F238E27FC236}">
                    <a16:creationId xmlns:a16="http://schemas.microsoft.com/office/drawing/2014/main" id="{31E73197-2F33-4E0E-9E29-D7EF2AA6874F}"/>
                  </a:ext>
                </a:extLst>
              </p:cNvPr>
              <p:cNvCxnSpPr/>
              <p:nvPr/>
            </p:nvCxnSpPr>
            <p:spPr>
              <a:xfrm>
                <a:off x="0" y="933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>
                <a:extLst>
                  <a:ext uri="{FF2B5EF4-FFF2-40B4-BE49-F238E27FC236}">
                    <a16:creationId xmlns:a16="http://schemas.microsoft.com/office/drawing/2014/main" id="{23D867AD-4655-4487-9E2C-FA5793A8F190}"/>
                  </a:ext>
                </a:extLst>
              </p:cNvPr>
              <p:cNvCxnSpPr/>
              <p:nvPr/>
            </p:nvCxnSpPr>
            <p:spPr>
              <a:xfrm>
                <a:off x="0" y="1187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>
                <a:extLst>
                  <a:ext uri="{FF2B5EF4-FFF2-40B4-BE49-F238E27FC236}">
                    <a16:creationId xmlns:a16="http://schemas.microsoft.com/office/drawing/2014/main" id="{579A7752-67BA-4732-AE6E-26D4EED8C14F}"/>
                  </a:ext>
                </a:extLst>
              </p:cNvPr>
              <p:cNvCxnSpPr/>
              <p:nvPr/>
            </p:nvCxnSpPr>
            <p:spPr>
              <a:xfrm>
                <a:off x="0" y="144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>
                <a:extLst>
                  <a:ext uri="{FF2B5EF4-FFF2-40B4-BE49-F238E27FC236}">
                    <a16:creationId xmlns:a16="http://schemas.microsoft.com/office/drawing/2014/main" id="{45DC9D93-7427-4D4E-994C-19424AE8B80A}"/>
                  </a:ext>
                </a:extLst>
              </p:cNvPr>
              <p:cNvCxnSpPr/>
              <p:nvPr/>
            </p:nvCxnSpPr>
            <p:spPr>
              <a:xfrm>
                <a:off x="0" y="1695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>
                <a:extLst>
                  <a:ext uri="{FF2B5EF4-FFF2-40B4-BE49-F238E27FC236}">
                    <a16:creationId xmlns:a16="http://schemas.microsoft.com/office/drawing/2014/main" id="{836D4A18-FBBC-4CD8-8069-99A75621B57D}"/>
                  </a:ext>
                </a:extLst>
              </p:cNvPr>
              <p:cNvCxnSpPr/>
              <p:nvPr/>
            </p:nvCxnSpPr>
            <p:spPr>
              <a:xfrm>
                <a:off x="0" y="1949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>
                <a:extLst>
                  <a:ext uri="{FF2B5EF4-FFF2-40B4-BE49-F238E27FC236}">
                    <a16:creationId xmlns:a16="http://schemas.microsoft.com/office/drawing/2014/main" id="{D0A8E2B4-7D9C-48C4-8147-B3CD4945B265}"/>
                  </a:ext>
                </a:extLst>
              </p:cNvPr>
              <p:cNvCxnSpPr/>
              <p:nvPr/>
            </p:nvCxnSpPr>
            <p:spPr>
              <a:xfrm>
                <a:off x="0" y="2203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>
                <a:extLst>
                  <a:ext uri="{FF2B5EF4-FFF2-40B4-BE49-F238E27FC236}">
                    <a16:creationId xmlns:a16="http://schemas.microsoft.com/office/drawing/2014/main" id="{E32A91C6-469A-4CD7-9C6C-E439D0CF7AC3}"/>
                  </a:ext>
                </a:extLst>
              </p:cNvPr>
              <p:cNvCxnSpPr/>
              <p:nvPr/>
            </p:nvCxnSpPr>
            <p:spPr>
              <a:xfrm>
                <a:off x="0" y="2457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>
                <a:extLst>
                  <a:ext uri="{FF2B5EF4-FFF2-40B4-BE49-F238E27FC236}">
                    <a16:creationId xmlns:a16="http://schemas.microsoft.com/office/drawing/2014/main" id="{06037906-9634-4D2A-AA17-96BA9A2C1080}"/>
                  </a:ext>
                </a:extLst>
              </p:cNvPr>
              <p:cNvCxnSpPr/>
              <p:nvPr/>
            </p:nvCxnSpPr>
            <p:spPr>
              <a:xfrm>
                <a:off x="0" y="271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C9297A8C-5646-4EE9-8FB5-CF8429E8CA4F}"/>
                </a:ext>
              </a:extLst>
            </p:cNvPr>
            <p:cNvGrpSpPr/>
            <p:nvPr/>
          </p:nvGrpSpPr>
          <p:grpSpPr>
            <a:xfrm rot="5400000">
              <a:off x="6097638" y="507385"/>
              <a:ext cx="7633930" cy="5067300"/>
              <a:chOff x="0" y="1695450"/>
              <a:chExt cx="12192000" cy="5067300"/>
            </a:xfrm>
          </p:grpSpPr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88B7608C-3F4E-4616-AF17-B3D5A56899DB}"/>
                  </a:ext>
                </a:extLst>
              </p:cNvPr>
              <p:cNvCxnSpPr/>
              <p:nvPr/>
            </p:nvCxnSpPr>
            <p:spPr>
              <a:xfrm>
                <a:off x="0" y="295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9447B6B5-8795-45EC-B1DF-A56B3A22D879}"/>
                  </a:ext>
                </a:extLst>
              </p:cNvPr>
              <p:cNvCxnSpPr/>
              <p:nvPr/>
            </p:nvCxnSpPr>
            <p:spPr>
              <a:xfrm>
                <a:off x="0" y="320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EE28BE5F-AB17-4C2D-A9CB-A999614CE408}"/>
                  </a:ext>
                </a:extLst>
              </p:cNvPr>
              <p:cNvCxnSpPr/>
              <p:nvPr/>
            </p:nvCxnSpPr>
            <p:spPr>
              <a:xfrm>
                <a:off x="0" y="346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B67878F7-E373-498D-9F52-D298ECCAFE7E}"/>
                  </a:ext>
                </a:extLst>
              </p:cNvPr>
              <p:cNvCxnSpPr/>
              <p:nvPr/>
            </p:nvCxnSpPr>
            <p:spPr>
              <a:xfrm>
                <a:off x="0" y="371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24F344BE-A5A1-4181-800F-5250CFF3982C}"/>
                  </a:ext>
                </a:extLst>
              </p:cNvPr>
              <p:cNvCxnSpPr/>
              <p:nvPr/>
            </p:nvCxnSpPr>
            <p:spPr>
              <a:xfrm>
                <a:off x="0" y="396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1B8E433F-7408-44B9-8DE6-46D0EE0B2908}"/>
                  </a:ext>
                </a:extLst>
              </p:cNvPr>
              <p:cNvCxnSpPr/>
              <p:nvPr/>
            </p:nvCxnSpPr>
            <p:spPr>
              <a:xfrm>
                <a:off x="0" y="422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B725CF26-B560-45D4-A6D8-C8EF449CCC21}"/>
                  </a:ext>
                </a:extLst>
              </p:cNvPr>
              <p:cNvCxnSpPr/>
              <p:nvPr/>
            </p:nvCxnSpPr>
            <p:spPr>
              <a:xfrm>
                <a:off x="0" y="447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3036FFD0-F7AC-418E-BE49-387708AEE5C8}"/>
                  </a:ext>
                </a:extLst>
              </p:cNvPr>
              <p:cNvCxnSpPr/>
              <p:nvPr/>
            </p:nvCxnSpPr>
            <p:spPr>
              <a:xfrm>
                <a:off x="0" y="473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6753489E-464D-45E2-AE93-656B70AC1F76}"/>
                  </a:ext>
                </a:extLst>
              </p:cNvPr>
              <p:cNvCxnSpPr/>
              <p:nvPr/>
            </p:nvCxnSpPr>
            <p:spPr>
              <a:xfrm>
                <a:off x="0" y="498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163963EA-D891-40EE-A760-AD1DDBB90751}"/>
                  </a:ext>
                </a:extLst>
              </p:cNvPr>
              <p:cNvCxnSpPr/>
              <p:nvPr/>
            </p:nvCxnSpPr>
            <p:spPr>
              <a:xfrm>
                <a:off x="0" y="523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ABAF1EC8-F8D3-420B-96D4-FAC30BAFBE5E}"/>
                  </a:ext>
                </a:extLst>
              </p:cNvPr>
              <p:cNvCxnSpPr/>
              <p:nvPr/>
            </p:nvCxnSpPr>
            <p:spPr>
              <a:xfrm>
                <a:off x="0" y="549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89525149-208D-4BA2-9975-C88A4AEBAF85}"/>
                  </a:ext>
                </a:extLst>
              </p:cNvPr>
              <p:cNvCxnSpPr/>
              <p:nvPr/>
            </p:nvCxnSpPr>
            <p:spPr>
              <a:xfrm>
                <a:off x="0" y="574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081C8B25-94F7-49CE-9985-62A9F807FB52}"/>
                  </a:ext>
                </a:extLst>
              </p:cNvPr>
              <p:cNvCxnSpPr/>
              <p:nvPr/>
            </p:nvCxnSpPr>
            <p:spPr>
              <a:xfrm>
                <a:off x="0" y="600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E7D05904-5648-4267-9E0D-6B38B1DD64AE}"/>
                  </a:ext>
                </a:extLst>
              </p:cNvPr>
              <p:cNvCxnSpPr/>
              <p:nvPr/>
            </p:nvCxnSpPr>
            <p:spPr>
              <a:xfrm>
                <a:off x="0" y="625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92DEDDEC-30FC-4B87-A3E1-4BD1FFFC8722}"/>
                  </a:ext>
                </a:extLst>
              </p:cNvPr>
              <p:cNvCxnSpPr/>
              <p:nvPr/>
            </p:nvCxnSpPr>
            <p:spPr>
              <a:xfrm>
                <a:off x="0" y="650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CA7A2AFF-67F0-4E1C-8088-CC8904430092}"/>
                  </a:ext>
                </a:extLst>
              </p:cNvPr>
              <p:cNvCxnSpPr/>
              <p:nvPr/>
            </p:nvCxnSpPr>
            <p:spPr>
              <a:xfrm>
                <a:off x="0" y="676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7D7B29CA-856A-4186-98BF-74F4C0628217}"/>
                  </a:ext>
                </a:extLst>
              </p:cNvPr>
              <p:cNvCxnSpPr/>
              <p:nvPr/>
            </p:nvCxnSpPr>
            <p:spPr>
              <a:xfrm>
                <a:off x="0" y="1695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3516FAE7-A51D-4C4A-9479-7BE29F31FC92}"/>
                  </a:ext>
                </a:extLst>
              </p:cNvPr>
              <p:cNvCxnSpPr/>
              <p:nvPr/>
            </p:nvCxnSpPr>
            <p:spPr>
              <a:xfrm>
                <a:off x="0" y="1949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AF9579E5-5C4B-45FB-9F90-8AC31CDD436A}"/>
                  </a:ext>
                </a:extLst>
              </p:cNvPr>
              <p:cNvCxnSpPr/>
              <p:nvPr/>
            </p:nvCxnSpPr>
            <p:spPr>
              <a:xfrm>
                <a:off x="0" y="2203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F02FB87D-D89C-41C0-A5E5-B72035620F5E}"/>
                  </a:ext>
                </a:extLst>
              </p:cNvPr>
              <p:cNvCxnSpPr/>
              <p:nvPr/>
            </p:nvCxnSpPr>
            <p:spPr>
              <a:xfrm>
                <a:off x="0" y="2457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AC671947-871C-4AA2-B722-829D034664C2}"/>
                  </a:ext>
                </a:extLst>
              </p:cNvPr>
              <p:cNvCxnSpPr/>
              <p:nvPr/>
            </p:nvCxnSpPr>
            <p:spPr>
              <a:xfrm>
                <a:off x="0" y="271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3F68B21A-A31E-486E-8BD7-83ECA27D1F89}"/>
              </a:ext>
            </a:extLst>
          </p:cNvPr>
          <p:cNvGrpSpPr/>
          <p:nvPr/>
        </p:nvGrpSpPr>
        <p:grpSpPr>
          <a:xfrm>
            <a:off x="0" y="-82550"/>
            <a:ext cx="12192000" cy="6845300"/>
            <a:chOff x="0" y="-82550"/>
            <a:chExt cx="12192000" cy="6845300"/>
          </a:xfrm>
        </p:grpSpPr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965565A8-ED95-4F24-808F-19A2BAEB604B}"/>
                </a:ext>
              </a:extLst>
            </p:cNvPr>
            <p:cNvCxnSpPr/>
            <p:nvPr/>
          </p:nvCxnSpPr>
          <p:spPr>
            <a:xfrm>
              <a:off x="0" y="295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C3544C62-3FF2-482B-BABE-52B057AE055B}"/>
                </a:ext>
              </a:extLst>
            </p:cNvPr>
            <p:cNvCxnSpPr/>
            <p:nvPr/>
          </p:nvCxnSpPr>
          <p:spPr>
            <a:xfrm>
              <a:off x="0" y="3206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436F31FC-86CF-4847-8DE0-D0A3A05B4B5D}"/>
                </a:ext>
              </a:extLst>
            </p:cNvPr>
            <p:cNvCxnSpPr/>
            <p:nvPr/>
          </p:nvCxnSpPr>
          <p:spPr>
            <a:xfrm>
              <a:off x="0" y="3460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3DEEAE3-CFFE-432F-8984-214455FE8660}"/>
                </a:ext>
              </a:extLst>
            </p:cNvPr>
            <p:cNvCxnSpPr/>
            <p:nvPr/>
          </p:nvCxnSpPr>
          <p:spPr>
            <a:xfrm>
              <a:off x="0" y="3714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E13829B1-A3BB-46BC-A917-E220BD10A786}"/>
                </a:ext>
              </a:extLst>
            </p:cNvPr>
            <p:cNvCxnSpPr/>
            <p:nvPr/>
          </p:nvCxnSpPr>
          <p:spPr>
            <a:xfrm>
              <a:off x="0" y="3968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EEB0794C-0004-4C1A-B7F7-FE1ECFEFD1E1}"/>
                </a:ext>
              </a:extLst>
            </p:cNvPr>
            <p:cNvCxnSpPr/>
            <p:nvPr/>
          </p:nvCxnSpPr>
          <p:spPr>
            <a:xfrm>
              <a:off x="0" y="422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86F08574-EAC5-48C5-8329-5D439AC0215D}"/>
                </a:ext>
              </a:extLst>
            </p:cNvPr>
            <p:cNvCxnSpPr/>
            <p:nvPr/>
          </p:nvCxnSpPr>
          <p:spPr>
            <a:xfrm>
              <a:off x="0" y="4476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5B95BFDD-A330-43CA-927E-847D1F688EDC}"/>
                </a:ext>
              </a:extLst>
            </p:cNvPr>
            <p:cNvCxnSpPr/>
            <p:nvPr/>
          </p:nvCxnSpPr>
          <p:spPr>
            <a:xfrm>
              <a:off x="0" y="4730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26E1BCC3-2A67-4C3A-82CB-CE4B395DF625}"/>
                </a:ext>
              </a:extLst>
            </p:cNvPr>
            <p:cNvCxnSpPr/>
            <p:nvPr/>
          </p:nvCxnSpPr>
          <p:spPr>
            <a:xfrm>
              <a:off x="0" y="4984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4B212E73-0E83-4136-85CB-F75C9E6567D8}"/>
                </a:ext>
              </a:extLst>
            </p:cNvPr>
            <p:cNvCxnSpPr/>
            <p:nvPr/>
          </p:nvCxnSpPr>
          <p:spPr>
            <a:xfrm>
              <a:off x="0" y="5238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15CFDEBD-1492-4387-80B3-F9720C05DCC0}"/>
                </a:ext>
              </a:extLst>
            </p:cNvPr>
            <p:cNvCxnSpPr/>
            <p:nvPr/>
          </p:nvCxnSpPr>
          <p:spPr>
            <a:xfrm>
              <a:off x="0" y="549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6FD6DE6E-B445-4BF1-A2FE-955CB37FA693}"/>
                </a:ext>
              </a:extLst>
            </p:cNvPr>
            <p:cNvCxnSpPr/>
            <p:nvPr/>
          </p:nvCxnSpPr>
          <p:spPr>
            <a:xfrm>
              <a:off x="0" y="5746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915D5A94-400B-4A9B-BC85-63DAE2610614}"/>
                </a:ext>
              </a:extLst>
            </p:cNvPr>
            <p:cNvCxnSpPr/>
            <p:nvPr/>
          </p:nvCxnSpPr>
          <p:spPr>
            <a:xfrm>
              <a:off x="0" y="6000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1AD87430-1C44-4034-B289-45CA1A199806}"/>
                </a:ext>
              </a:extLst>
            </p:cNvPr>
            <p:cNvCxnSpPr/>
            <p:nvPr/>
          </p:nvCxnSpPr>
          <p:spPr>
            <a:xfrm>
              <a:off x="0" y="6254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DCEDFB4D-833A-41D2-B6EE-57F3D9CA8BA9}"/>
                </a:ext>
              </a:extLst>
            </p:cNvPr>
            <p:cNvCxnSpPr/>
            <p:nvPr/>
          </p:nvCxnSpPr>
          <p:spPr>
            <a:xfrm>
              <a:off x="0" y="6508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612B1254-8F03-4BED-8373-C9B726EB2251}"/>
                </a:ext>
              </a:extLst>
            </p:cNvPr>
            <p:cNvCxnSpPr/>
            <p:nvPr/>
          </p:nvCxnSpPr>
          <p:spPr>
            <a:xfrm>
              <a:off x="0" y="676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6C451AD8-7B03-42FB-BE5C-FC3213B7FEA1}"/>
                </a:ext>
              </a:extLst>
            </p:cNvPr>
            <p:cNvCxnSpPr/>
            <p:nvPr/>
          </p:nvCxnSpPr>
          <p:spPr>
            <a:xfrm>
              <a:off x="0" y="-825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E8BFBC06-5E15-4103-B30A-AD38D19C724D}"/>
                </a:ext>
              </a:extLst>
            </p:cNvPr>
            <p:cNvCxnSpPr/>
            <p:nvPr/>
          </p:nvCxnSpPr>
          <p:spPr>
            <a:xfrm>
              <a:off x="0" y="171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B90FA5ED-894F-4751-8517-261AF2167A8F}"/>
                </a:ext>
              </a:extLst>
            </p:cNvPr>
            <p:cNvCxnSpPr/>
            <p:nvPr/>
          </p:nvCxnSpPr>
          <p:spPr>
            <a:xfrm>
              <a:off x="0" y="425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1466D712-DB85-4066-831D-1BE5DEEA9828}"/>
                </a:ext>
              </a:extLst>
            </p:cNvPr>
            <p:cNvCxnSpPr/>
            <p:nvPr/>
          </p:nvCxnSpPr>
          <p:spPr>
            <a:xfrm>
              <a:off x="0" y="679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8834FC52-BECC-4B74-83BE-FBF7E9C6FC6B}"/>
                </a:ext>
              </a:extLst>
            </p:cNvPr>
            <p:cNvCxnSpPr/>
            <p:nvPr/>
          </p:nvCxnSpPr>
          <p:spPr>
            <a:xfrm>
              <a:off x="0" y="933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D2A39319-75BD-4E51-8169-8B62F8A0548F}"/>
                </a:ext>
              </a:extLst>
            </p:cNvPr>
            <p:cNvCxnSpPr/>
            <p:nvPr/>
          </p:nvCxnSpPr>
          <p:spPr>
            <a:xfrm>
              <a:off x="0" y="1187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2873FE80-5FC0-4D13-8CBE-0D307CC070A1}"/>
                </a:ext>
              </a:extLst>
            </p:cNvPr>
            <p:cNvCxnSpPr/>
            <p:nvPr/>
          </p:nvCxnSpPr>
          <p:spPr>
            <a:xfrm>
              <a:off x="0" y="1441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1D5A3E5B-ED9B-4E66-B671-8E3B582C1859}"/>
                </a:ext>
              </a:extLst>
            </p:cNvPr>
            <p:cNvCxnSpPr/>
            <p:nvPr/>
          </p:nvCxnSpPr>
          <p:spPr>
            <a:xfrm>
              <a:off x="0" y="1695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50EB22BF-B805-4A68-A5F5-B33BF2B2A460}"/>
                </a:ext>
              </a:extLst>
            </p:cNvPr>
            <p:cNvCxnSpPr/>
            <p:nvPr/>
          </p:nvCxnSpPr>
          <p:spPr>
            <a:xfrm>
              <a:off x="0" y="1949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F73844E5-1296-4AB2-9D9F-663A39235B2C}"/>
                </a:ext>
              </a:extLst>
            </p:cNvPr>
            <p:cNvCxnSpPr/>
            <p:nvPr/>
          </p:nvCxnSpPr>
          <p:spPr>
            <a:xfrm>
              <a:off x="0" y="2203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E86D6C39-8194-453F-8946-3CF212C05CDD}"/>
                </a:ext>
              </a:extLst>
            </p:cNvPr>
            <p:cNvCxnSpPr/>
            <p:nvPr/>
          </p:nvCxnSpPr>
          <p:spPr>
            <a:xfrm>
              <a:off x="0" y="2457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81EF0CD3-AB16-4A42-BE7F-B2FE973872D3}"/>
                </a:ext>
              </a:extLst>
            </p:cNvPr>
            <p:cNvCxnSpPr/>
            <p:nvPr/>
          </p:nvCxnSpPr>
          <p:spPr>
            <a:xfrm>
              <a:off x="0" y="2711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08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55D85C5C-8680-476A-8B30-0C4C176D5E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44" t="75059"/>
          <a:stretch/>
        </p:blipFill>
        <p:spPr bwMode="auto">
          <a:xfrm rot="1977503">
            <a:off x="9964893" y="409576"/>
            <a:ext cx="899801" cy="83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6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93D4957D-7C95-44FE-999C-E22AC969C3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80" b="71766"/>
          <a:stretch/>
        </p:blipFill>
        <p:spPr bwMode="auto">
          <a:xfrm rot="20687990">
            <a:off x="10152193" y="4824116"/>
            <a:ext cx="876219" cy="90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9" name="Picture 10" descr="Math Icon - Download in Line Style">
            <a:extLst>
              <a:ext uri="{FF2B5EF4-FFF2-40B4-BE49-F238E27FC236}">
                <a16:creationId xmlns:a16="http://schemas.microsoft.com/office/drawing/2014/main" id="{EFA57E73-C634-4C4C-8280-947C1AC07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93405">
            <a:off x="9868435" y="3395141"/>
            <a:ext cx="1149750" cy="114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0" name="Picture 12" descr="Basic math Vector Icons free download in SVG, PNG Format">
            <a:extLst>
              <a:ext uri="{FF2B5EF4-FFF2-40B4-BE49-F238E27FC236}">
                <a16:creationId xmlns:a16="http://schemas.microsoft.com/office/drawing/2014/main" id="{E18E0241-76E6-4EA8-84E8-4A5CEB4FD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66666">
            <a:off x="1014077" y="1350847"/>
            <a:ext cx="751089" cy="75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7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0C6C9299-25B9-4B93-9BDC-1881E938BF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62" r="72772"/>
          <a:stretch/>
        </p:blipFill>
        <p:spPr bwMode="auto">
          <a:xfrm>
            <a:off x="10790762" y="922890"/>
            <a:ext cx="373108" cy="37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1" name="Picture 14" descr="Math Symbols Icons - Download Free Vector Icons | Noun Project">
            <a:extLst>
              <a:ext uri="{FF2B5EF4-FFF2-40B4-BE49-F238E27FC236}">
                <a16:creationId xmlns:a16="http://schemas.microsoft.com/office/drawing/2014/main" id="{8F80C7ED-EBB8-43EF-94BC-32D274552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81" y="916393"/>
            <a:ext cx="534180" cy="534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2" name="Picture 16" descr="Math Icon from Education Pack | Free Download">
            <a:extLst>
              <a:ext uri="{FF2B5EF4-FFF2-40B4-BE49-F238E27FC236}">
                <a16:creationId xmlns:a16="http://schemas.microsoft.com/office/drawing/2014/main" id="{3062494F-CEA7-43BD-93EE-70C4C3FEF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53" y="4550897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2DF31ECE-2C42-4C9C-8BF0-BED654E219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11" b="65694"/>
          <a:stretch/>
        </p:blipFill>
        <p:spPr bwMode="auto">
          <a:xfrm>
            <a:off x="1296537" y="5023951"/>
            <a:ext cx="656487" cy="76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CC0F9A7B-A92C-4D98-9157-F6A275126A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77" t="73595" r="36393"/>
          <a:stretch/>
        </p:blipFill>
        <p:spPr bwMode="auto">
          <a:xfrm rot="2593627">
            <a:off x="313899" y="4271749"/>
            <a:ext cx="655092" cy="58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10C8CCFF-706E-413D-9681-163C50C050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5" t="34306" b="33772"/>
          <a:stretch/>
        </p:blipFill>
        <p:spPr bwMode="auto">
          <a:xfrm>
            <a:off x="10276765" y="1173708"/>
            <a:ext cx="601895" cy="70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23" name="Group 622">
            <a:extLst>
              <a:ext uri="{FF2B5EF4-FFF2-40B4-BE49-F238E27FC236}">
                <a16:creationId xmlns:a16="http://schemas.microsoft.com/office/drawing/2014/main" id="{C39FE9D9-662E-42E7-B67D-5B0AFA366D73}"/>
              </a:ext>
            </a:extLst>
          </p:cNvPr>
          <p:cNvGrpSpPr/>
          <p:nvPr/>
        </p:nvGrpSpPr>
        <p:grpSpPr>
          <a:xfrm>
            <a:off x="906767" y="966581"/>
            <a:ext cx="9685033" cy="3465265"/>
            <a:chOff x="906767" y="966581"/>
            <a:chExt cx="9685033" cy="3465265"/>
          </a:xfrm>
          <a:solidFill>
            <a:srgbClr val="006BBA"/>
          </a:solidFill>
        </p:grpSpPr>
        <p:grpSp>
          <p:nvGrpSpPr>
            <p:cNvPr id="615" name="Group 614">
              <a:extLst>
                <a:ext uri="{FF2B5EF4-FFF2-40B4-BE49-F238E27FC236}">
                  <a16:creationId xmlns:a16="http://schemas.microsoft.com/office/drawing/2014/main" id="{A23CB994-4D11-45B7-89B4-BC5B7DE706B9}"/>
                </a:ext>
              </a:extLst>
            </p:cNvPr>
            <p:cNvGrpSpPr/>
            <p:nvPr/>
          </p:nvGrpSpPr>
          <p:grpSpPr>
            <a:xfrm>
              <a:off x="906767" y="966581"/>
              <a:ext cx="9685033" cy="3465265"/>
              <a:chOff x="906767" y="966581"/>
              <a:chExt cx="9685033" cy="3465265"/>
            </a:xfrm>
            <a:grpFill/>
          </p:grpSpPr>
          <p:sp>
            <p:nvSpPr>
              <p:cNvPr id="389" name="Rectangle: Rounded Corners 388">
                <a:extLst>
                  <a:ext uri="{FF2B5EF4-FFF2-40B4-BE49-F238E27FC236}">
                    <a16:creationId xmlns:a16="http://schemas.microsoft.com/office/drawing/2014/main" id="{9DF7E7D4-650F-4E88-904E-949D50D86E17}"/>
                  </a:ext>
                </a:extLst>
              </p:cNvPr>
              <p:cNvSpPr/>
              <p:nvPr/>
            </p:nvSpPr>
            <p:spPr>
              <a:xfrm>
                <a:off x="1328726" y="966581"/>
                <a:ext cx="4394442" cy="374553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6" name="Rectangle: Rounded Corners 455">
                <a:extLst>
                  <a:ext uri="{FF2B5EF4-FFF2-40B4-BE49-F238E27FC236}">
                    <a16:creationId xmlns:a16="http://schemas.microsoft.com/office/drawing/2014/main" id="{8E8B3DC9-23E8-433F-B2BA-317BF000D69E}"/>
                  </a:ext>
                </a:extLst>
              </p:cNvPr>
              <p:cNvSpPr/>
              <p:nvPr/>
            </p:nvSpPr>
            <p:spPr>
              <a:xfrm>
                <a:off x="963339" y="1965447"/>
                <a:ext cx="9149652" cy="80466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4" name="Freeform: Shape 613">
                <a:extLst>
                  <a:ext uri="{FF2B5EF4-FFF2-40B4-BE49-F238E27FC236}">
                    <a16:creationId xmlns:a16="http://schemas.microsoft.com/office/drawing/2014/main" id="{E25B38CE-68EC-4B85-BC40-693FABF377F5}"/>
                  </a:ext>
                </a:extLst>
              </p:cNvPr>
              <p:cNvSpPr/>
              <p:nvPr/>
            </p:nvSpPr>
            <p:spPr>
              <a:xfrm>
                <a:off x="2801130" y="1331999"/>
                <a:ext cx="2894033" cy="753991"/>
              </a:xfrm>
              <a:custGeom>
                <a:avLst/>
                <a:gdLst>
                  <a:gd name="connsiteX0" fmla="*/ 156722 w 2894033"/>
                  <a:gd name="connsiteY0" fmla="*/ 0 h 753991"/>
                  <a:gd name="connsiteX1" fmla="*/ 1520444 w 2894033"/>
                  <a:gd name="connsiteY1" fmla="*/ 0 h 753991"/>
                  <a:gd name="connsiteX2" fmla="*/ 1586521 w 2894033"/>
                  <a:gd name="connsiteY2" fmla="*/ 6661 h 753991"/>
                  <a:gd name="connsiteX3" fmla="*/ 1601578 w 2894033"/>
                  <a:gd name="connsiteY3" fmla="*/ 11335 h 753991"/>
                  <a:gd name="connsiteX4" fmla="*/ 1565669 w 2894033"/>
                  <a:gd name="connsiteY4" fmla="*/ 14955 h 753991"/>
                  <a:gd name="connsiteX5" fmla="*/ 1430852 w 2894033"/>
                  <a:gd name="connsiteY5" fmla="*/ 125531 h 753991"/>
                  <a:gd name="connsiteX6" fmla="*/ 1416134 w 2894033"/>
                  <a:gd name="connsiteY6" fmla="*/ 198427 h 753991"/>
                  <a:gd name="connsiteX7" fmla="*/ 1430852 w 2894033"/>
                  <a:gd name="connsiteY7" fmla="*/ 271323 h 753991"/>
                  <a:gd name="connsiteX8" fmla="*/ 1547721 w 2894033"/>
                  <a:gd name="connsiteY8" fmla="*/ 377283 h 753991"/>
                  <a:gd name="connsiteX9" fmla="*/ 1561966 w 2894033"/>
                  <a:gd name="connsiteY9" fmla="*/ 379437 h 753991"/>
                  <a:gd name="connsiteX10" fmla="*/ 2706756 w 2894033"/>
                  <a:gd name="connsiteY10" fmla="*/ 379437 h 753991"/>
                  <a:gd name="connsiteX11" fmla="*/ 2894033 w 2894033"/>
                  <a:gd name="connsiteY11" fmla="*/ 566714 h 753991"/>
                  <a:gd name="connsiteX12" fmla="*/ 2894032 w 2894033"/>
                  <a:gd name="connsiteY12" fmla="*/ 566714 h 753991"/>
                  <a:gd name="connsiteX13" fmla="*/ 2706755 w 2894033"/>
                  <a:gd name="connsiteY13" fmla="*/ 753991 h 753991"/>
                  <a:gd name="connsiteX14" fmla="*/ 1017260 w 2894033"/>
                  <a:gd name="connsiteY14" fmla="*/ 753990 h 753991"/>
                  <a:gd name="connsiteX15" fmla="*/ 884835 w 2894033"/>
                  <a:gd name="connsiteY15" fmla="*/ 699138 h 753991"/>
                  <a:gd name="connsiteX16" fmla="*/ 855574 w 2894033"/>
                  <a:gd name="connsiteY16" fmla="*/ 655738 h 753991"/>
                  <a:gd name="connsiteX17" fmla="*/ 112132 w 2894033"/>
                  <a:gd name="connsiteY17" fmla="*/ 655737 h 753991"/>
                  <a:gd name="connsiteX18" fmla="*/ 14634 w 2894033"/>
                  <a:gd name="connsiteY18" fmla="*/ 640997 h 753991"/>
                  <a:gd name="connsiteX19" fmla="*/ 0 w 2894033"/>
                  <a:gd name="connsiteY19" fmla="*/ 633962 h 753991"/>
                  <a:gd name="connsiteX20" fmla="*/ 68386 w 2894033"/>
                  <a:gd name="connsiteY20" fmla="*/ 633962 h 753991"/>
                  <a:gd name="connsiteX21" fmla="*/ 392237 w 2894033"/>
                  <a:gd name="connsiteY21" fmla="*/ 310111 h 753991"/>
                  <a:gd name="connsiteX22" fmla="*/ 392238 w 2894033"/>
                  <a:gd name="connsiteY22" fmla="*/ 310111 h 753991"/>
                  <a:gd name="connsiteX23" fmla="*/ 194445 w 2894033"/>
                  <a:gd name="connsiteY23" fmla="*/ 11710 h 753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894033" h="753991">
                    <a:moveTo>
                      <a:pt x="156722" y="0"/>
                    </a:moveTo>
                    <a:lnTo>
                      <a:pt x="1520444" y="0"/>
                    </a:lnTo>
                    <a:cubicBezTo>
                      <a:pt x="1543079" y="0"/>
                      <a:pt x="1565178" y="2294"/>
                      <a:pt x="1586521" y="6661"/>
                    </a:cubicBezTo>
                    <a:lnTo>
                      <a:pt x="1601578" y="11335"/>
                    </a:lnTo>
                    <a:lnTo>
                      <a:pt x="1565669" y="14955"/>
                    </a:lnTo>
                    <a:cubicBezTo>
                      <a:pt x="1504712" y="27428"/>
                      <a:pt x="1454543" y="69517"/>
                      <a:pt x="1430852" y="125531"/>
                    </a:cubicBezTo>
                    <a:lnTo>
                      <a:pt x="1416134" y="198427"/>
                    </a:lnTo>
                    <a:lnTo>
                      <a:pt x="1430852" y="271323"/>
                    </a:lnTo>
                    <a:cubicBezTo>
                      <a:pt x="1452175" y="321735"/>
                      <a:pt x="1494944" y="360868"/>
                      <a:pt x="1547721" y="377283"/>
                    </a:cubicBezTo>
                    <a:lnTo>
                      <a:pt x="1561966" y="379437"/>
                    </a:lnTo>
                    <a:lnTo>
                      <a:pt x="2706756" y="379437"/>
                    </a:lnTo>
                    <a:cubicBezTo>
                      <a:pt x="2810186" y="379437"/>
                      <a:pt x="2894033" y="463284"/>
                      <a:pt x="2894033" y="566714"/>
                    </a:cubicBezTo>
                    <a:lnTo>
                      <a:pt x="2894032" y="566714"/>
                    </a:lnTo>
                    <a:cubicBezTo>
                      <a:pt x="2894032" y="670144"/>
                      <a:pt x="2810185" y="753991"/>
                      <a:pt x="2706755" y="753991"/>
                    </a:cubicBezTo>
                    <a:lnTo>
                      <a:pt x="1017260" y="753990"/>
                    </a:lnTo>
                    <a:cubicBezTo>
                      <a:pt x="965545" y="753990"/>
                      <a:pt x="918726" y="733028"/>
                      <a:pt x="884835" y="699138"/>
                    </a:cubicBezTo>
                    <a:lnTo>
                      <a:pt x="855574" y="655738"/>
                    </a:lnTo>
                    <a:lnTo>
                      <a:pt x="112132" y="655737"/>
                    </a:lnTo>
                    <a:cubicBezTo>
                      <a:pt x="78180" y="655737"/>
                      <a:pt x="45434" y="650576"/>
                      <a:pt x="14634" y="640997"/>
                    </a:cubicBezTo>
                    <a:lnTo>
                      <a:pt x="0" y="633962"/>
                    </a:lnTo>
                    <a:lnTo>
                      <a:pt x="68386" y="633962"/>
                    </a:lnTo>
                    <a:cubicBezTo>
                      <a:pt x="247244" y="633962"/>
                      <a:pt x="392237" y="488969"/>
                      <a:pt x="392237" y="310111"/>
                    </a:cubicBezTo>
                    <a:lnTo>
                      <a:pt x="392238" y="310111"/>
                    </a:lnTo>
                    <a:cubicBezTo>
                      <a:pt x="392238" y="175968"/>
                      <a:pt x="310680" y="60873"/>
                      <a:pt x="194445" y="117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1" name="Rectangle: Rounded Corners 460">
                <a:extLst>
                  <a:ext uri="{FF2B5EF4-FFF2-40B4-BE49-F238E27FC236}">
                    <a16:creationId xmlns:a16="http://schemas.microsoft.com/office/drawing/2014/main" id="{6A8162DA-49F0-41C3-BC70-0D0A1ADDC16A}"/>
                  </a:ext>
                </a:extLst>
              </p:cNvPr>
              <p:cNvSpPr/>
              <p:nvPr/>
            </p:nvSpPr>
            <p:spPr>
              <a:xfrm>
                <a:off x="1346348" y="2590923"/>
                <a:ext cx="9217019" cy="61985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2" name="Rectangle: Rounded Corners 461">
                <a:extLst>
                  <a:ext uri="{FF2B5EF4-FFF2-40B4-BE49-F238E27FC236}">
                    <a16:creationId xmlns:a16="http://schemas.microsoft.com/office/drawing/2014/main" id="{5AF63ABE-59F6-4C00-8FBF-8ADCE1906D05}"/>
                  </a:ext>
                </a:extLst>
              </p:cNvPr>
              <p:cNvSpPr/>
              <p:nvPr/>
            </p:nvSpPr>
            <p:spPr>
              <a:xfrm>
                <a:off x="906767" y="3140073"/>
                <a:ext cx="9132488" cy="61985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8" name="Freeform: Shape 467">
                <a:extLst>
                  <a:ext uri="{FF2B5EF4-FFF2-40B4-BE49-F238E27FC236}">
                    <a16:creationId xmlns:a16="http://schemas.microsoft.com/office/drawing/2014/main" id="{1639E852-228A-4D8F-B676-306F3707DAE2}"/>
                  </a:ext>
                </a:extLst>
              </p:cNvPr>
              <p:cNvSpPr/>
              <p:nvPr/>
            </p:nvSpPr>
            <p:spPr>
              <a:xfrm>
                <a:off x="4232503" y="3756023"/>
                <a:ext cx="2464927" cy="336098"/>
              </a:xfrm>
              <a:custGeom>
                <a:avLst/>
                <a:gdLst>
                  <a:gd name="connsiteX0" fmla="*/ 0 w 2464927"/>
                  <a:gd name="connsiteY0" fmla="*/ 0 h 336098"/>
                  <a:gd name="connsiteX1" fmla="*/ 2457450 w 2464927"/>
                  <a:gd name="connsiteY1" fmla="*/ 0 h 336098"/>
                  <a:gd name="connsiteX2" fmla="*/ 2459122 w 2464927"/>
                  <a:gd name="connsiteY2" fmla="*/ 338 h 336098"/>
                  <a:gd name="connsiteX3" fmla="*/ 2401186 w 2464927"/>
                  <a:gd name="connsiteY3" fmla="*/ 12034 h 336098"/>
                  <a:gd name="connsiteX4" fmla="*/ 2298549 w 2464927"/>
                  <a:gd name="connsiteY4" fmla="*/ 166877 h 336098"/>
                  <a:gd name="connsiteX5" fmla="*/ 2401186 w 2464927"/>
                  <a:gd name="connsiteY5" fmla="*/ 321720 h 336098"/>
                  <a:gd name="connsiteX6" fmla="*/ 2464927 w 2464927"/>
                  <a:gd name="connsiteY6" fmla="*/ 334589 h 336098"/>
                  <a:gd name="connsiteX7" fmla="*/ 2457450 w 2464927"/>
                  <a:gd name="connsiteY7" fmla="*/ 336098 h 336098"/>
                  <a:gd name="connsiteX8" fmla="*/ 0 w 2464927"/>
                  <a:gd name="connsiteY8" fmla="*/ 336098 h 336098"/>
                  <a:gd name="connsiteX9" fmla="*/ 168049 w 2464927"/>
                  <a:gd name="connsiteY9" fmla="*/ 168049 h 336098"/>
                  <a:gd name="connsiteX10" fmla="*/ 0 w 2464927"/>
                  <a:gd name="connsiteY10" fmla="*/ 0 h 336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64927" h="336098">
                    <a:moveTo>
                      <a:pt x="0" y="0"/>
                    </a:moveTo>
                    <a:lnTo>
                      <a:pt x="2457450" y="0"/>
                    </a:lnTo>
                    <a:lnTo>
                      <a:pt x="2459122" y="338"/>
                    </a:lnTo>
                    <a:lnTo>
                      <a:pt x="2401186" y="12034"/>
                    </a:lnTo>
                    <a:cubicBezTo>
                      <a:pt x="2340871" y="37545"/>
                      <a:pt x="2298549" y="97269"/>
                      <a:pt x="2298549" y="166877"/>
                    </a:cubicBezTo>
                    <a:cubicBezTo>
                      <a:pt x="2298549" y="236485"/>
                      <a:pt x="2340871" y="296209"/>
                      <a:pt x="2401186" y="321720"/>
                    </a:cubicBezTo>
                    <a:lnTo>
                      <a:pt x="2464927" y="334589"/>
                    </a:lnTo>
                    <a:lnTo>
                      <a:pt x="2457450" y="336098"/>
                    </a:lnTo>
                    <a:lnTo>
                      <a:pt x="0" y="336098"/>
                    </a:lnTo>
                    <a:cubicBezTo>
                      <a:pt x="92811" y="336098"/>
                      <a:pt x="168049" y="260860"/>
                      <a:pt x="168049" y="168049"/>
                    </a:cubicBezTo>
                    <a:cubicBezTo>
                      <a:pt x="168049" y="75238"/>
                      <a:pt x="9281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4" name="Rectangle: Rounded Corners 463">
                <a:extLst>
                  <a:ext uri="{FF2B5EF4-FFF2-40B4-BE49-F238E27FC236}">
                    <a16:creationId xmlns:a16="http://schemas.microsoft.com/office/drawing/2014/main" id="{859AB6B4-46CB-46A4-9E09-FF5A182335B2}"/>
                  </a:ext>
                </a:extLst>
              </p:cNvPr>
              <p:cNvSpPr/>
              <p:nvPr/>
            </p:nvSpPr>
            <p:spPr>
              <a:xfrm>
                <a:off x="2222500" y="4095748"/>
                <a:ext cx="8369300" cy="336098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22" name="Rectangle: Rounded Corners 621">
              <a:extLst>
                <a:ext uri="{FF2B5EF4-FFF2-40B4-BE49-F238E27FC236}">
                  <a16:creationId xmlns:a16="http://schemas.microsoft.com/office/drawing/2014/main" id="{0B28AC5A-E020-48EB-B685-2D4D53804B6A}"/>
                </a:ext>
              </a:extLst>
            </p:cNvPr>
            <p:cNvSpPr/>
            <p:nvPr/>
          </p:nvSpPr>
          <p:spPr>
            <a:xfrm>
              <a:off x="4872253" y="1705970"/>
              <a:ext cx="4339986" cy="54591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19" name="TextBox 618">
            <a:extLst>
              <a:ext uri="{FF2B5EF4-FFF2-40B4-BE49-F238E27FC236}">
                <a16:creationId xmlns:a16="http://schemas.microsoft.com/office/drawing/2014/main" id="{1827DA6B-EB6F-433C-856E-8BE9D585FEB9}"/>
              </a:ext>
            </a:extLst>
          </p:cNvPr>
          <p:cNvSpPr txBox="1"/>
          <p:nvPr/>
        </p:nvSpPr>
        <p:spPr>
          <a:xfrm>
            <a:off x="2020934" y="2049296"/>
            <a:ext cx="72639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b="1" spc="300">
                <a:solidFill>
                  <a:prstClr val="white"/>
                </a:solidFill>
                <a:latin typeface="SVN-Caprica Script" pitchFamily="2" charset="0"/>
              </a:rPr>
              <a:t>KHÁM PHÁ</a:t>
            </a:r>
            <a:endParaRPr kumimoji="0" lang="en-US" sz="8800" b="1" i="0" u="none" strike="noStrike" kern="1200" cap="none" spc="30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VN-Caprica Script" pitchFamily="2" charset="0"/>
              <a:ea typeface="+mn-ea"/>
              <a:cs typeface="+mn-cs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77C51833-BAA0-4F98-BC45-2F78D53A185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35542"/>
          <a:stretch/>
        </p:blipFill>
        <p:spPr>
          <a:xfrm>
            <a:off x="2840171" y="3830023"/>
            <a:ext cx="2206943" cy="209452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E0C15C3D-1869-4988-AF42-650CC138EA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81692" y="4265256"/>
            <a:ext cx="2274005" cy="159119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EEB0E97-AA81-4252-8A14-7A4DFC606F7A}"/>
              </a:ext>
            </a:extLst>
          </p:cNvPr>
          <p:cNvGrpSpPr/>
          <p:nvPr/>
        </p:nvGrpSpPr>
        <p:grpSpPr>
          <a:xfrm>
            <a:off x="2353339" y="5846164"/>
            <a:ext cx="7315206" cy="1553372"/>
            <a:chOff x="2353339" y="5846164"/>
            <a:chExt cx="7315206" cy="1553372"/>
          </a:xfrm>
        </p:grpSpPr>
        <p:grpSp>
          <p:nvGrpSpPr>
            <p:cNvPr id="39" name="Google Shape;579;p27">
              <a:extLst>
                <a:ext uri="{FF2B5EF4-FFF2-40B4-BE49-F238E27FC236}">
                  <a16:creationId xmlns:a16="http://schemas.microsoft.com/office/drawing/2014/main" id="{E65DB138-D505-4092-A8BA-E68EA37303C7}"/>
                </a:ext>
              </a:extLst>
            </p:cNvPr>
            <p:cNvGrpSpPr/>
            <p:nvPr/>
          </p:nvGrpSpPr>
          <p:grpSpPr>
            <a:xfrm>
              <a:off x="2353339" y="5846164"/>
              <a:ext cx="7315206" cy="1231195"/>
              <a:chOff x="929285" y="5051507"/>
              <a:chExt cx="7315206" cy="1231195"/>
            </a:xfrm>
          </p:grpSpPr>
          <p:sp>
            <p:nvSpPr>
              <p:cNvPr id="40" name="Google Shape;580;p27">
                <a:extLst>
                  <a:ext uri="{FF2B5EF4-FFF2-40B4-BE49-F238E27FC236}">
                    <a16:creationId xmlns:a16="http://schemas.microsoft.com/office/drawing/2014/main" id="{F65CC716-0B58-4543-9268-2E7F9D43C84B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41" name="Google Shape;581;p27">
                <a:extLst>
                  <a:ext uri="{FF2B5EF4-FFF2-40B4-BE49-F238E27FC236}">
                    <a16:creationId xmlns:a16="http://schemas.microsoft.com/office/drawing/2014/main" id="{03498D9A-2D8E-4DB5-BECC-0B4DA70ADDA5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42" name="Google Shape;582;p27">
                <a:extLst>
                  <a:ext uri="{FF2B5EF4-FFF2-40B4-BE49-F238E27FC236}">
                    <a16:creationId xmlns:a16="http://schemas.microsoft.com/office/drawing/2014/main" id="{72FB60A8-F111-448F-A876-B2775B7969C6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43" name="Google Shape;583;p27">
                <a:extLst>
                  <a:ext uri="{FF2B5EF4-FFF2-40B4-BE49-F238E27FC236}">
                    <a16:creationId xmlns:a16="http://schemas.microsoft.com/office/drawing/2014/main" id="{C6D67999-608B-47D4-84AF-D9114E73834F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44" name="Google Shape;584;p27">
                <a:extLst>
                  <a:ext uri="{FF2B5EF4-FFF2-40B4-BE49-F238E27FC236}">
                    <a16:creationId xmlns:a16="http://schemas.microsoft.com/office/drawing/2014/main" id="{C0A65CE4-F094-4A15-AF49-9DD194151348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45" name="Google Shape;585;p27">
                <a:extLst>
                  <a:ext uri="{FF2B5EF4-FFF2-40B4-BE49-F238E27FC236}">
                    <a16:creationId xmlns:a16="http://schemas.microsoft.com/office/drawing/2014/main" id="{A00F584C-C69D-448F-B497-763E6393C13C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ahoma" panose="020B0604030504040204" pitchFamily="34" charset="0"/>
                  <a:sym typeface="Arial"/>
                </a:endParaRPr>
              </a:p>
            </p:txBody>
          </p:sp>
        </p:grpSp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3894DA11-F012-48D2-840E-36A0B9B9B9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3566" t="82000" r="39503" b="-9787"/>
            <a:stretch/>
          </p:blipFill>
          <p:spPr>
            <a:xfrm>
              <a:off x="3619289" y="6496622"/>
              <a:ext cx="594353" cy="9029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8458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decel="2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2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5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20" dur="750"/>
                                            <p:tgtEl>
                                              <p:spTgt spid="6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4" dur="500"/>
                                            <p:tgtEl>
                                              <p:spTgt spid="6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8" dur="1750" fill="hold"/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9" dur="1750" fill="hold"/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 p14:presetBounceEnd="52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32" dur="1750" fill="hold"/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33" dur="1750" fill="hold"/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nodeType="withEffect" p14:presetBounceEnd="52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36" dur="1750" fill="hold"/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37" dur="1750" fill="hold"/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40" dur="1750" fill="hold"/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41" dur="1750" fill="hold"/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 p14:presetBounceEnd="52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44" dur="1750" fill="hold"/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45" dur="1750" fill="hold"/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nodeType="withEffect" p14:presetBounceEnd="52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48" dur="1750" fill="hold"/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49" dur="1750" fill="hold"/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nodeType="withEffect" p14:presetBounceEnd="52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52" dur="1750" fill="hold"/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53" dur="1750" fill="hold"/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4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56" dur="1750" fill="hold"/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57" dur="1750" fill="hold"/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4" fill="hold" nodeType="withEffect" p14:presetBounceEnd="52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60" dur="1750" fill="hold"/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61" dur="1750" fill="hold"/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4" fill="hold" nodeType="withEffect" p14:presetBounceEnd="52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64" dur="1750" fill="hold"/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65" dur="1750" fill="hold"/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decel="2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2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5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20" dur="750"/>
                                            <p:tgtEl>
                                              <p:spTgt spid="6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4" dur="500"/>
                                            <p:tgtEl>
                                              <p:spTgt spid="6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750" fill="hold"/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750" fill="hold"/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750" fill="hold"/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750" fill="hold"/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750" fill="hold"/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750" fill="hold"/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1750" fill="hold"/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1750" fill="hold"/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1750" fill="hold"/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1750" fill="hold"/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1750" fill="hold"/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1750" fill="hold"/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1750" fill="hold"/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1750" fill="hold"/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1750" fill="hold"/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1750" fill="hold"/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4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1750" fill="hold"/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1750" fill="hold"/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1750" fill="hold"/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1750" fill="hold"/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19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4CE07FA-D6B7-4643-884E-84E0B0693643}"/>
              </a:ext>
            </a:extLst>
          </p:cNvPr>
          <p:cNvSpPr/>
          <p:nvPr/>
        </p:nvSpPr>
        <p:spPr>
          <a:xfrm>
            <a:off x="322192" y="220880"/>
            <a:ext cx="11547616" cy="6416240"/>
          </a:xfrm>
          <a:prstGeom prst="roundRect">
            <a:avLst>
              <a:gd name="adj" fmla="val 1055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CD4A5C2-1B3F-41AC-B687-5B914CD35597}"/>
              </a:ext>
            </a:extLst>
          </p:cNvPr>
          <p:cNvSpPr/>
          <p:nvPr/>
        </p:nvSpPr>
        <p:spPr>
          <a:xfrm>
            <a:off x="322192" y="220880"/>
            <a:ext cx="11547616" cy="6416240"/>
          </a:xfrm>
          <a:prstGeom prst="roundRect">
            <a:avLst>
              <a:gd name="adj" fmla="val 1055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!!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746263" y="406825"/>
            <a:ext cx="442555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118AB2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Chia hết cho 9 </a:t>
            </a:r>
          </a:p>
        </p:txBody>
      </p:sp>
      <p:sp>
        <p:nvSpPr>
          <p:cNvPr id="19" name="Bao">
            <a:extLst>
              <a:ext uri="{FF2B5EF4-FFF2-40B4-BE49-F238E27FC236}">
                <a16:creationId xmlns:a16="http://schemas.microsoft.com/office/drawing/2014/main" id="{9BB386F8-1E91-4358-9C7D-8FA463469EF3}"/>
              </a:ext>
            </a:extLst>
          </p:cNvPr>
          <p:cNvSpPr/>
          <p:nvPr/>
        </p:nvSpPr>
        <p:spPr>
          <a:xfrm>
            <a:off x="673040" y="1078929"/>
            <a:ext cx="4572000" cy="676864"/>
          </a:xfrm>
          <a:prstGeom prst="roundRect">
            <a:avLst/>
          </a:prstGeom>
          <a:noFill/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72 : 9 = 8</a:t>
            </a:r>
          </a:p>
        </p:txBody>
      </p:sp>
      <p:sp>
        <p:nvSpPr>
          <p:cNvPr id="32" name="!!TextBox 31">
            <a:extLst>
              <a:ext uri="{FF2B5EF4-FFF2-40B4-BE49-F238E27FC236}">
                <a16:creationId xmlns:a16="http://schemas.microsoft.com/office/drawing/2014/main" id="{01C310A8-976A-4A39-A2A6-DE01342EBA29}"/>
              </a:ext>
            </a:extLst>
          </p:cNvPr>
          <p:cNvSpPr txBox="1"/>
          <p:nvPr/>
        </p:nvSpPr>
        <p:spPr>
          <a:xfrm>
            <a:off x="6339017" y="406825"/>
            <a:ext cx="553079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118AB2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Không chia hết cho 9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3F00428-FD3A-485C-8344-AD8D672053C7}"/>
              </a:ext>
            </a:extLst>
          </p:cNvPr>
          <p:cNvCxnSpPr>
            <a:cxnSpLocks/>
            <a:endCxn id="2" idx="2"/>
          </p:cNvCxnSpPr>
          <p:nvPr/>
        </p:nvCxnSpPr>
        <p:spPr>
          <a:xfrm>
            <a:off x="6096000" y="220880"/>
            <a:ext cx="0" cy="6416240"/>
          </a:xfrm>
          <a:prstGeom prst="line">
            <a:avLst/>
          </a:prstGeom>
          <a:ln w="57150">
            <a:solidFill>
              <a:srgbClr val="0042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Bao">
            <a:extLst>
              <a:ext uri="{FF2B5EF4-FFF2-40B4-BE49-F238E27FC236}">
                <a16:creationId xmlns:a16="http://schemas.microsoft.com/office/drawing/2014/main" id="{0E55260D-B7A0-4FBE-B747-5B0C44E7E1AA}"/>
              </a:ext>
            </a:extLst>
          </p:cNvPr>
          <p:cNvSpPr/>
          <p:nvPr/>
        </p:nvSpPr>
        <p:spPr>
          <a:xfrm>
            <a:off x="918463" y="1628284"/>
            <a:ext cx="4572000" cy="676865"/>
          </a:xfrm>
          <a:prstGeom prst="roundRect">
            <a:avLst/>
          </a:prstGeom>
          <a:noFill/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657 : 9 = 73</a:t>
            </a:r>
          </a:p>
        </p:txBody>
      </p:sp>
      <p:sp>
        <p:nvSpPr>
          <p:cNvPr id="18" name="Bao">
            <a:extLst>
              <a:ext uri="{FF2B5EF4-FFF2-40B4-BE49-F238E27FC236}">
                <a16:creationId xmlns:a16="http://schemas.microsoft.com/office/drawing/2014/main" id="{1454C26B-0F27-4ED7-8EAF-F08C5E3E3FE5}"/>
              </a:ext>
            </a:extLst>
          </p:cNvPr>
          <p:cNvSpPr/>
          <p:nvPr/>
        </p:nvSpPr>
        <p:spPr>
          <a:xfrm>
            <a:off x="6704112" y="1078929"/>
            <a:ext cx="4572000" cy="676864"/>
          </a:xfrm>
          <a:prstGeom prst="roundRect">
            <a:avLst/>
          </a:prstGeom>
          <a:noFill/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182 : 9 = 20 (dư 2)</a:t>
            </a:r>
          </a:p>
        </p:txBody>
      </p:sp>
      <p:sp>
        <p:nvSpPr>
          <p:cNvPr id="20" name="Bao">
            <a:extLst>
              <a:ext uri="{FF2B5EF4-FFF2-40B4-BE49-F238E27FC236}">
                <a16:creationId xmlns:a16="http://schemas.microsoft.com/office/drawing/2014/main" id="{64CFE791-F9C3-4320-976F-65EB088D3B0E}"/>
              </a:ext>
            </a:extLst>
          </p:cNvPr>
          <p:cNvSpPr/>
          <p:nvPr/>
        </p:nvSpPr>
        <p:spPr>
          <a:xfrm>
            <a:off x="6718361" y="1666207"/>
            <a:ext cx="4572000" cy="676864"/>
          </a:xfrm>
          <a:prstGeom prst="roundRect">
            <a:avLst/>
          </a:prstGeom>
          <a:noFill/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black">
                    <a:lumMod val="75000"/>
                    <a:lumOff val="25000"/>
                  </a:prstClr>
                </a:solidFill>
                <a:latin typeface="Tahoma" panose="020B0604030504040204" pitchFamily="34" charset="0"/>
              </a:rPr>
              <a:t>451 : 9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Tahoma" panose="020B0604030504040204" pitchFamily="34" charset="0"/>
              </a:rPr>
              <a:t>= 50 (dư 1)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8617FAF-2EAD-460B-9EEC-E6C3228DECE7}"/>
              </a:ext>
            </a:extLst>
          </p:cNvPr>
          <p:cNvSpPr txBox="1"/>
          <p:nvPr/>
        </p:nvSpPr>
        <p:spPr>
          <a:xfrm>
            <a:off x="569260" y="2291923"/>
            <a:ext cx="4797288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000" i="1">
                <a:solidFill>
                  <a:srgbClr val="C00000"/>
                </a:solidFill>
                <a:latin typeface="Tahoma" panose="020B0604030504040204" pitchFamily="34" charset="0"/>
              </a:rPr>
              <a:t>Các số chia hết cho 9 có điểm gì giống nhau?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51905A9-A507-4339-9400-1BE6C4EBDD3D}"/>
              </a:ext>
            </a:extLst>
          </p:cNvPr>
          <p:cNvSpPr txBox="1"/>
          <p:nvPr/>
        </p:nvSpPr>
        <p:spPr>
          <a:xfrm>
            <a:off x="322192" y="2196934"/>
            <a:ext cx="1498568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000" i="1">
                <a:latin typeface="Tahoma" panose="020B0604030504040204" pitchFamily="34" charset="0"/>
              </a:rPr>
              <a:t>Ta thấy: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22B4E18-FD89-4130-B386-35994B0B5BF2}"/>
              </a:ext>
            </a:extLst>
          </p:cNvPr>
          <p:cNvSpPr txBox="1"/>
          <p:nvPr/>
        </p:nvSpPr>
        <p:spPr>
          <a:xfrm>
            <a:off x="758932" y="1147991"/>
            <a:ext cx="4797288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000" i="1">
                <a:solidFill>
                  <a:srgbClr val="C00000"/>
                </a:solidFill>
                <a:latin typeface="Tahoma" panose="020B0604030504040204" pitchFamily="34" charset="0"/>
              </a:rPr>
              <a:t>Điểm giống nhau của các số chia hết cho 9:</a:t>
            </a:r>
          </a:p>
        </p:txBody>
      </p:sp>
      <p:sp>
        <p:nvSpPr>
          <p:cNvPr id="14" name="Bao">
            <a:extLst>
              <a:ext uri="{FF2B5EF4-FFF2-40B4-BE49-F238E27FC236}">
                <a16:creationId xmlns:a16="http://schemas.microsoft.com/office/drawing/2014/main" id="{7B3E9E95-6DC6-4ADF-B92F-A3FDA72DDE9D}"/>
              </a:ext>
            </a:extLst>
          </p:cNvPr>
          <p:cNvSpPr/>
          <p:nvPr/>
        </p:nvSpPr>
        <p:spPr>
          <a:xfrm>
            <a:off x="1280984" y="2568965"/>
            <a:ext cx="4572000" cy="676864"/>
          </a:xfrm>
          <a:prstGeom prst="roundRect">
            <a:avLst/>
          </a:prstGeom>
          <a:noFill/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>
                <a:ln>
                  <a:noFill/>
                </a:ln>
                <a:solidFill>
                  <a:srgbClr val="01291F"/>
                </a:solidFill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Ta có:</a:t>
            </a:r>
            <a:r>
              <a:rPr kumimoji="0" lang="en-US" sz="3200" i="0" u="none" strike="noStrike" kern="1200" cap="none" spc="0" normalizeH="0" noProof="0">
                <a:ln>
                  <a:noFill/>
                </a:ln>
                <a:solidFill>
                  <a:srgbClr val="01291F"/>
                </a:solidFill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</a:t>
            </a:r>
            <a:r>
              <a:rPr kumimoji="0" lang="en-US" sz="3200" i="0" u="none" strike="noStrike" kern="1200" cap="none" spc="0" normalizeH="0" baseline="0" noProof="0">
                <a:ln>
                  <a:noFill/>
                </a:ln>
                <a:solidFill>
                  <a:srgbClr val="01291F"/>
                </a:solidFill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7 + 2 = 9</a:t>
            </a:r>
          </a:p>
        </p:txBody>
      </p:sp>
      <p:sp>
        <p:nvSpPr>
          <p:cNvPr id="15" name="Bao">
            <a:extLst>
              <a:ext uri="{FF2B5EF4-FFF2-40B4-BE49-F238E27FC236}">
                <a16:creationId xmlns:a16="http://schemas.microsoft.com/office/drawing/2014/main" id="{5C39BB82-AD97-4B31-B803-E6031C52CBFD}"/>
              </a:ext>
            </a:extLst>
          </p:cNvPr>
          <p:cNvSpPr/>
          <p:nvPr/>
        </p:nvSpPr>
        <p:spPr>
          <a:xfrm>
            <a:off x="2450823" y="3036095"/>
            <a:ext cx="3402161" cy="676864"/>
          </a:xfrm>
          <a:prstGeom prst="roundRect">
            <a:avLst/>
          </a:prstGeom>
          <a:noFill/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>
                <a:ln>
                  <a:noFill/>
                </a:ln>
                <a:solidFill>
                  <a:srgbClr val="01291F"/>
                </a:solidFill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9 : 9 = 1</a:t>
            </a:r>
          </a:p>
        </p:txBody>
      </p:sp>
      <p:sp>
        <p:nvSpPr>
          <p:cNvPr id="16" name="Bao">
            <a:extLst>
              <a:ext uri="{FF2B5EF4-FFF2-40B4-BE49-F238E27FC236}">
                <a16:creationId xmlns:a16="http://schemas.microsoft.com/office/drawing/2014/main" id="{2CCDF6DA-8F62-42DD-A870-1A96EB5C9511}"/>
              </a:ext>
            </a:extLst>
          </p:cNvPr>
          <p:cNvSpPr/>
          <p:nvPr/>
        </p:nvSpPr>
        <p:spPr>
          <a:xfrm>
            <a:off x="1465196" y="3970356"/>
            <a:ext cx="4873821" cy="676864"/>
          </a:xfrm>
          <a:prstGeom prst="roundRect">
            <a:avLst/>
          </a:prstGeom>
          <a:noFill/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Ta có:</a:t>
            </a:r>
            <a:r>
              <a:rPr kumimoji="0" lang="en-US" sz="320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</a:t>
            </a:r>
            <a:r>
              <a:rPr kumimoji="0" lang="en-US" sz="32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6 +</a:t>
            </a:r>
            <a:r>
              <a:rPr kumimoji="0" lang="en-US" sz="320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5</a:t>
            </a:r>
            <a:r>
              <a:rPr kumimoji="0" lang="en-US" sz="32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+ 7 = 18</a:t>
            </a:r>
          </a:p>
        </p:txBody>
      </p:sp>
      <p:sp>
        <p:nvSpPr>
          <p:cNvPr id="21" name="Bao">
            <a:extLst>
              <a:ext uri="{FF2B5EF4-FFF2-40B4-BE49-F238E27FC236}">
                <a16:creationId xmlns:a16="http://schemas.microsoft.com/office/drawing/2014/main" id="{F08B87C3-346F-43A8-A592-98C3845C7BB0}"/>
              </a:ext>
            </a:extLst>
          </p:cNvPr>
          <p:cNvSpPr/>
          <p:nvPr/>
        </p:nvSpPr>
        <p:spPr>
          <a:xfrm>
            <a:off x="2322107" y="4437488"/>
            <a:ext cx="3402161" cy="676864"/>
          </a:xfrm>
          <a:prstGeom prst="roundRect">
            <a:avLst/>
          </a:prstGeom>
          <a:noFill/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</a:rPr>
              <a:t>18 : 9 = 2</a:t>
            </a:r>
            <a:endParaRPr kumimoji="0" lang="en-US" sz="320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22" name="Bao">
            <a:extLst>
              <a:ext uri="{FF2B5EF4-FFF2-40B4-BE49-F238E27FC236}">
                <a16:creationId xmlns:a16="http://schemas.microsoft.com/office/drawing/2014/main" id="{9666A026-7B8B-4A8E-B774-8333AE7C6721}"/>
              </a:ext>
            </a:extLst>
          </p:cNvPr>
          <p:cNvSpPr/>
          <p:nvPr/>
        </p:nvSpPr>
        <p:spPr>
          <a:xfrm>
            <a:off x="746263" y="2101835"/>
            <a:ext cx="4572000" cy="676864"/>
          </a:xfrm>
          <a:prstGeom prst="roundRect">
            <a:avLst/>
          </a:prstGeom>
          <a:noFill/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1291F"/>
                </a:solidFill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72 : 9 = 8</a:t>
            </a:r>
          </a:p>
        </p:txBody>
      </p:sp>
      <p:sp>
        <p:nvSpPr>
          <p:cNvPr id="25" name="Bao">
            <a:extLst>
              <a:ext uri="{FF2B5EF4-FFF2-40B4-BE49-F238E27FC236}">
                <a16:creationId xmlns:a16="http://schemas.microsoft.com/office/drawing/2014/main" id="{B4953E96-C993-49CA-8786-9B4BD1C6BC32}"/>
              </a:ext>
            </a:extLst>
          </p:cNvPr>
          <p:cNvSpPr/>
          <p:nvPr/>
        </p:nvSpPr>
        <p:spPr>
          <a:xfrm>
            <a:off x="918463" y="3503225"/>
            <a:ext cx="4572000" cy="676865"/>
          </a:xfrm>
          <a:prstGeom prst="roundRect">
            <a:avLst/>
          </a:prstGeom>
          <a:noFill/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657 : 9 = 73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D2A8F50-5335-4E02-866E-FB2ADE88E5F8}"/>
              </a:ext>
            </a:extLst>
          </p:cNvPr>
          <p:cNvSpPr txBox="1"/>
          <p:nvPr/>
        </p:nvSpPr>
        <p:spPr>
          <a:xfrm>
            <a:off x="322192" y="5041003"/>
            <a:ext cx="2440058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000" i="1">
                <a:latin typeface="Tahoma" panose="020B0604030504040204" pitchFamily="34" charset="0"/>
              </a:rPr>
              <a:t>Điểm chung:</a:t>
            </a:r>
          </a:p>
        </p:txBody>
      </p:sp>
      <p:sp>
        <p:nvSpPr>
          <p:cNvPr id="28" name="!!TextBox 27">
            <a:extLst>
              <a:ext uri="{FF2B5EF4-FFF2-40B4-BE49-F238E27FC236}">
                <a16:creationId xmlns:a16="http://schemas.microsoft.com/office/drawing/2014/main" id="{C911DB93-C7A3-4D44-BEDC-023AE6493350}"/>
              </a:ext>
            </a:extLst>
          </p:cNvPr>
          <p:cNvSpPr txBox="1"/>
          <p:nvPr/>
        </p:nvSpPr>
        <p:spPr>
          <a:xfrm>
            <a:off x="769942" y="5587358"/>
            <a:ext cx="4797288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000" i="1">
                <a:solidFill>
                  <a:srgbClr val="C00000"/>
                </a:solidFill>
                <a:latin typeface="Tahoma" panose="020B0604030504040204" pitchFamily="34" charset="0"/>
              </a:rPr>
              <a:t>Tổng các chữ số của số đó chia hết cho 9.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B1B15C2-70C9-4C6D-AFA7-B550D7825026}"/>
              </a:ext>
            </a:extLst>
          </p:cNvPr>
          <p:cNvSpPr txBox="1"/>
          <p:nvPr/>
        </p:nvSpPr>
        <p:spPr>
          <a:xfrm>
            <a:off x="6455710" y="2272873"/>
            <a:ext cx="4797288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000" i="1">
                <a:solidFill>
                  <a:srgbClr val="C00000"/>
                </a:solidFill>
                <a:latin typeface="Tahoma" panose="020B0604030504040204" pitchFamily="34" charset="0"/>
              </a:rPr>
              <a:t>Các số chia hết cho 9 có điểm gì giống nhau?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3DDD5DD-DACD-4EA9-98DA-C2F8882C2509}"/>
              </a:ext>
            </a:extLst>
          </p:cNvPr>
          <p:cNvSpPr txBox="1"/>
          <p:nvPr/>
        </p:nvSpPr>
        <p:spPr>
          <a:xfrm>
            <a:off x="6208642" y="2177884"/>
            <a:ext cx="1498568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000" i="1">
                <a:latin typeface="Tahoma" panose="020B0604030504040204" pitchFamily="34" charset="0"/>
              </a:rPr>
              <a:t>Ta thấy: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DB8BE96-311F-4074-A307-4B1056E86512}"/>
              </a:ext>
            </a:extLst>
          </p:cNvPr>
          <p:cNvSpPr txBox="1"/>
          <p:nvPr/>
        </p:nvSpPr>
        <p:spPr>
          <a:xfrm>
            <a:off x="6645382" y="1128941"/>
            <a:ext cx="4797288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000" i="1">
                <a:solidFill>
                  <a:srgbClr val="C00000"/>
                </a:solidFill>
                <a:latin typeface="Tahoma" panose="020B0604030504040204" pitchFamily="34" charset="0"/>
              </a:rPr>
              <a:t>Điểm giống nhau của các số chia hết cho 9:</a:t>
            </a:r>
          </a:p>
        </p:txBody>
      </p:sp>
      <p:sp>
        <p:nvSpPr>
          <p:cNvPr id="33" name="Bao">
            <a:extLst>
              <a:ext uri="{FF2B5EF4-FFF2-40B4-BE49-F238E27FC236}">
                <a16:creationId xmlns:a16="http://schemas.microsoft.com/office/drawing/2014/main" id="{0D0F25E5-B42C-4075-902B-A8920592EB9E}"/>
              </a:ext>
            </a:extLst>
          </p:cNvPr>
          <p:cNvSpPr/>
          <p:nvPr/>
        </p:nvSpPr>
        <p:spPr>
          <a:xfrm>
            <a:off x="7396034" y="2549915"/>
            <a:ext cx="4572000" cy="676864"/>
          </a:xfrm>
          <a:prstGeom prst="roundRect">
            <a:avLst/>
          </a:prstGeom>
          <a:noFill/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>
                <a:ln>
                  <a:noFill/>
                </a:ln>
                <a:solidFill>
                  <a:srgbClr val="01291F"/>
                </a:solidFill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Ta có:</a:t>
            </a:r>
            <a:r>
              <a:rPr kumimoji="0" lang="en-US" sz="3200" i="0" u="none" strike="noStrike" kern="1200" cap="none" spc="0" normalizeH="0" noProof="0">
                <a:ln>
                  <a:noFill/>
                </a:ln>
                <a:solidFill>
                  <a:srgbClr val="01291F"/>
                </a:solidFill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</a:t>
            </a:r>
            <a:r>
              <a:rPr kumimoji="0" lang="en-US" sz="3200" i="0" u="none" strike="noStrike" kern="1200" cap="none" spc="0" normalizeH="0" baseline="0" noProof="0">
                <a:ln>
                  <a:noFill/>
                </a:ln>
                <a:solidFill>
                  <a:srgbClr val="01291F"/>
                </a:solidFill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1 + 8 + 2 = 11     </a:t>
            </a:r>
          </a:p>
        </p:txBody>
      </p:sp>
      <p:sp>
        <p:nvSpPr>
          <p:cNvPr id="34" name="Bao">
            <a:extLst>
              <a:ext uri="{FF2B5EF4-FFF2-40B4-BE49-F238E27FC236}">
                <a16:creationId xmlns:a16="http://schemas.microsoft.com/office/drawing/2014/main" id="{6D45694A-5B2E-442C-AF34-AC1CB9BCEF0D}"/>
              </a:ext>
            </a:extLst>
          </p:cNvPr>
          <p:cNvSpPr/>
          <p:nvPr/>
        </p:nvSpPr>
        <p:spPr>
          <a:xfrm>
            <a:off x="8542929" y="3036095"/>
            <a:ext cx="3402161" cy="676864"/>
          </a:xfrm>
          <a:prstGeom prst="roundRect">
            <a:avLst/>
          </a:prstGeom>
          <a:noFill/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>
                <a:ln>
                  <a:noFill/>
                </a:ln>
                <a:solidFill>
                  <a:srgbClr val="01291F"/>
                </a:solidFill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11 : 9 = 1 (dư</a:t>
            </a:r>
            <a:r>
              <a:rPr kumimoji="0" lang="en-US" sz="3200" i="0" u="none" strike="noStrike" kern="1200" cap="none" spc="0" normalizeH="0" noProof="0">
                <a:ln>
                  <a:noFill/>
                </a:ln>
                <a:solidFill>
                  <a:srgbClr val="01291F"/>
                </a:solidFill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2)</a:t>
            </a:r>
            <a:endParaRPr kumimoji="0" lang="en-US" sz="3200" i="0" u="none" strike="noStrike" kern="1200" cap="none" spc="0" normalizeH="0" baseline="0" noProof="0">
              <a:ln>
                <a:noFill/>
              </a:ln>
              <a:solidFill>
                <a:srgbClr val="01291F"/>
              </a:solidFill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35" name="Bao">
            <a:extLst>
              <a:ext uri="{FF2B5EF4-FFF2-40B4-BE49-F238E27FC236}">
                <a16:creationId xmlns:a16="http://schemas.microsoft.com/office/drawing/2014/main" id="{F48414C7-BCFC-4C26-9F5F-8E753005632F}"/>
              </a:ext>
            </a:extLst>
          </p:cNvPr>
          <p:cNvSpPr/>
          <p:nvPr/>
        </p:nvSpPr>
        <p:spPr>
          <a:xfrm>
            <a:off x="8208557" y="4418438"/>
            <a:ext cx="3402161" cy="676864"/>
          </a:xfrm>
          <a:prstGeom prst="roundRect">
            <a:avLst/>
          </a:prstGeom>
          <a:noFill/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</a:rPr>
              <a:t>10 : 9 = 1 (dư 1)</a:t>
            </a:r>
            <a:endParaRPr kumimoji="0" lang="en-US" sz="320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36" name="Bao">
            <a:extLst>
              <a:ext uri="{FF2B5EF4-FFF2-40B4-BE49-F238E27FC236}">
                <a16:creationId xmlns:a16="http://schemas.microsoft.com/office/drawing/2014/main" id="{3E419C27-04F4-4DB7-8722-F3A52DD6A887}"/>
              </a:ext>
            </a:extLst>
          </p:cNvPr>
          <p:cNvSpPr/>
          <p:nvPr/>
        </p:nvSpPr>
        <p:spPr>
          <a:xfrm>
            <a:off x="7502509" y="2082785"/>
            <a:ext cx="4572000" cy="676864"/>
          </a:xfrm>
          <a:prstGeom prst="roundRect">
            <a:avLst/>
          </a:prstGeom>
          <a:noFill/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>
                <a:solidFill>
                  <a:srgbClr val="01291F"/>
                </a:solidFill>
                <a:latin typeface="Tahoma" panose="020B0604030504040204" pitchFamily="34" charset="0"/>
              </a:rPr>
              <a:t>182 : 9 = 20 (dư 2)</a:t>
            </a:r>
          </a:p>
        </p:txBody>
      </p:sp>
      <p:sp>
        <p:nvSpPr>
          <p:cNvPr id="37" name="Bao">
            <a:extLst>
              <a:ext uri="{FF2B5EF4-FFF2-40B4-BE49-F238E27FC236}">
                <a16:creationId xmlns:a16="http://schemas.microsoft.com/office/drawing/2014/main" id="{05028C35-E2C8-417E-8E15-094045FA790A}"/>
              </a:ext>
            </a:extLst>
          </p:cNvPr>
          <p:cNvSpPr/>
          <p:nvPr/>
        </p:nvSpPr>
        <p:spPr>
          <a:xfrm>
            <a:off x="7479069" y="3484176"/>
            <a:ext cx="4572000" cy="676865"/>
          </a:xfrm>
          <a:prstGeom prst="roundRect">
            <a:avLst/>
          </a:prstGeom>
          <a:noFill/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451 : 9 = 50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dư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1)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8C98979-B7F0-44F0-9767-516C225B0845}"/>
              </a:ext>
            </a:extLst>
          </p:cNvPr>
          <p:cNvSpPr txBox="1"/>
          <p:nvPr/>
        </p:nvSpPr>
        <p:spPr>
          <a:xfrm>
            <a:off x="6208642" y="5021953"/>
            <a:ext cx="2440058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000" i="1">
                <a:latin typeface="Tahoma" panose="020B0604030504040204" pitchFamily="34" charset="0"/>
              </a:rPr>
              <a:t>Điểm chung:</a:t>
            </a:r>
          </a:p>
        </p:txBody>
      </p:sp>
      <p:sp>
        <p:nvSpPr>
          <p:cNvPr id="39" name="!!TextBox 38">
            <a:extLst>
              <a:ext uri="{FF2B5EF4-FFF2-40B4-BE49-F238E27FC236}">
                <a16:creationId xmlns:a16="http://schemas.microsoft.com/office/drawing/2014/main" id="{A577B937-BA1B-44E7-B440-750FF4A7A255}"/>
              </a:ext>
            </a:extLst>
          </p:cNvPr>
          <p:cNvSpPr txBox="1"/>
          <p:nvPr/>
        </p:nvSpPr>
        <p:spPr>
          <a:xfrm>
            <a:off x="6656392" y="5568308"/>
            <a:ext cx="4797288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000" i="1" dirty="0" err="1">
                <a:solidFill>
                  <a:srgbClr val="C00000"/>
                </a:solidFill>
                <a:latin typeface="Tahoma" panose="020B0604030504040204" pitchFamily="34" charset="0"/>
              </a:rPr>
              <a:t>Tổng</a:t>
            </a:r>
            <a:r>
              <a:rPr lang="en-US" sz="3000" i="1" dirty="0">
                <a:solidFill>
                  <a:srgbClr val="C00000"/>
                </a:solidFill>
                <a:latin typeface="Tahoma" panose="020B0604030504040204" pitchFamily="34" charset="0"/>
              </a:rPr>
              <a:t> </a:t>
            </a:r>
            <a:r>
              <a:rPr lang="en-US" sz="3000" i="1" dirty="0" err="1">
                <a:solidFill>
                  <a:srgbClr val="C00000"/>
                </a:solidFill>
                <a:latin typeface="Tahoma" panose="020B0604030504040204" pitchFamily="34" charset="0"/>
              </a:rPr>
              <a:t>các</a:t>
            </a:r>
            <a:r>
              <a:rPr lang="en-US" sz="3000" i="1" dirty="0">
                <a:solidFill>
                  <a:srgbClr val="C00000"/>
                </a:solidFill>
                <a:latin typeface="Tahoma" panose="020B0604030504040204" pitchFamily="34" charset="0"/>
              </a:rPr>
              <a:t> </a:t>
            </a:r>
            <a:r>
              <a:rPr lang="en-US" sz="3000" i="1" dirty="0" err="1">
                <a:solidFill>
                  <a:srgbClr val="C00000"/>
                </a:solidFill>
                <a:latin typeface="Tahoma" panose="020B0604030504040204" pitchFamily="34" charset="0"/>
              </a:rPr>
              <a:t>chữ</a:t>
            </a:r>
            <a:r>
              <a:rPr lang="en-US" sz="3000" i="1" dirty="0">
                <a:solidFill>
                  <a:srgbClr val="C00000"/>
                </a:solidFill>
                <a:latin typeface="Tahoma" panose="020B0604030504040204" pitchFamily="34" charset="0"/>
              </a:rPr>
              <a:t> </a:t>
            </a:r>
            <a:r>
              <a:rPr lang="en-US" sz="3000" i="1" dirty="0" err="1">
                <a:solidFill>
                  <a:srgbClr val="C00000"/>
                </a:solidFill>
                <a:latin typeface="Tahoma" panose="020B0604030504040204" pitchFamily="34" charset="0"/>
              </a:rPr>
              <a:t>số</a:t>
            </a:r>
            <a:r>
              <a:rPr lang="en-US" sz="3000" i="1" dirty="0">
                <a:solidFill>
                  <a:srgbClr val="C00000"/>
                </a:solidFill>
                <a:latin typeface="Tahoma" panose="020B0604030504040204" pitchFamily="34" charset="0"/>
              </a:rPr>
              <a:t> </a:t>
            </a:r>
            <a:r>
              <a:rPr lang="en-US" sz="3000" i="1" dirty="0" err="1">
                <a:solidFill>
                  <a:srgbClr val="C00000"/>
                </a:solidFill>
                <a:latin typeface="Tahoma" panose="020B0604030504040204" pitchFamily="34" charset="0"/>
              </a:rPr>
              <a:t>của</a:t>
            </a:r>
            <a:r>
              <a:rPr lang="en-US" sz="3000" i="1" dirty="0">
                <a:solidFill>
                  <a:srgbClr val="C00000"/>
                </a:solidFill>
                <a:latin typeface="Tahoma" panose="020B0604030504040204" pitchFamily="34" charset="0"/>
              </a:rPr>
              <a:t> </a:t>
            </a:r>
            <a:r>
              <a:rPr lang="en-US" sz="3000" i="1" dirty="0" err="1">
                <a:solidFill>
                  <a:srgbClr val="C00000"/>
                </a:solidFill>
                <a:latin typeface="Tahoma" panose="020B0604030504040204" pitchFamily="34" charset="0"/>
              </a:rPr>
              <a:t>số</a:t>
            </a:r>
            <a:r>
              <a:rPr lang="en-US" sz="3000" i="1" dirty="0">
                <a:solidFill>
                  <a:srgbClr val="C00000"/>
                </a:solidFill>
                <a:latin typeface="Tahoma" panose="020B0604030504040204" pitchFamily="34" charset="0"/>
              </a:rPr>
              <a:t> </a:t>
            </a:r>
            <a:r>
              <a:rPr lang="en-US" sz="3000" i="1" dirty="0" err="1">
                <a:solidFill>
                  <a:srgbClr val="C00000"/>
                </a:solidFill>
                <a:latin typeface="Tahoma" panose="020B0604030504040204" pitchFamily="34" charset="0"/>
              </a:rPr>
              <a:t>đó</a:t>
            </a:r>
            <a:r>
              <a:rPr lang="en-US" sz="3000" i="1" dirty="0">
                <a:solidFill>
                  <a:srgbClr val="C00000"/>
                </a:solidFill>
                <a:latin typeface="Tahoma" panose="020B0604030504040204" pitchFamily="34" charset="0"/>
              </a:rPr>
              <a:t> </a:t>
            </a:r>
            <a:r>
              <a:rPr lang="en-US" sz="3000" i="1" dirty="0" err="1">
                <a:solidFill>
                  <a:srgbClr val="C00000"/>
                </a:solidFill>
                <a:latin typeface="Tahoma" panose="020B0604030504040204" pitchFamily="34" charset="0"/>
              </a:rPr>
              <a:t>không</a:t>
            </a:r>
            <a:r>
              <a:rPr lang="en-US" sz="3000" i="1" dirty="0">
                <a:solidFill>
                  <a:srgbClr val="C00000"/>
                </a:solidFill>
                <a:latin typeface="Tahoma" panose="020B0604030504040204" pitchFamily="34" charset="0"/>
              </a:rPr>
              <a:t> chia </a:t>
            </a:r>
            <a:r>
              <a:rPr lang="en-US" sz="3000" i="1" dirty="0" err="1">
                <a:solidFill>
                  <a:srgbClr val="C00000"/>
                </a:solidFill>
                <a:latin typeface="Tahoma" panose="020B0604030504040204" pitchFamily="34" charset="0"/>
              </a:rPr>
              <a:t>hết</a:t>
            </a:r>
            <a:r>
              <a:rPr lang="en-US" sz="3000" i="1" dirty="0">
                <a:solidFill>
                  <a:srgbClr val="C00000"/>
                </a:solidFill>
                <a:latin typeface="Tahoma" panose="020B0604030504040204" pitchFamily="34" charset="0"/>
              </a:rPr>
              <a:t> </a:t>
            </a:r>
            <a:r>
              <a:rPr lang="en-US" sz="3000" i="1" dirty="0" err="1">
                <a:solidFill>
                  <a:srgbClr val="C00000"/>
                </a:solidFill>
                <a:latin typeface="Tahoma" panose="020B0604030504040204" pitchFamily="34" charset="0"/>
              </a:rPr>
              <a:t>cho</a:t>
            </a:r>
            <a:r>
              <a:rPr lang="en-US" sz="3000" i="1" dirty="0">
                <a:solidFill>
                  <a:srgbClr val="C00000"/>
                </a:solidFill>
                <a:latin typeface="Tahoma" panose="020B0604030504040204" pitchFamily="34" charset="0"/>
              </a:rPr>
              <a:t> 9.</a:t>
            </a:r>
          </a:p>
        </p:txBody>
      </p:sp>
      <p:sp>
        <p:nvSpPr>
          <p:cNvPr id="40" name="Bao">
            <a:extLst>
              <a:ext uri="{FF2B5EF4-FFF2-40B4-BE49-F238E27FC236}">
                <a16:creationId xmlns:a16="http://schemas.microsoft.com/office/drawing/2014/main" id="{11ACA684-EC18-47B5-8B07-6EEE2D056FAD}"/>
              </a:ext>
            </a:extLst>
          </p:cNvPr>
          <p:cNvSpPr/>
          <p:nvPr/>
        </p:nvSpPr>
        <p:spPr>
          <a:xfrm>
            <a:off x="7276182" y="3932258"/>
            <a:ext cx="4873821" cy="676864"/>
          </a:xfrm>
          <a:prstGeom prst="roundRect">
            <a:avLst/>
          </a:prstGeom>
          <a:noFill/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Ta có:</a:t>
            </a:r>
            <a:r>
              <a:rPr kumimoji="0" lang="en-US" sz="320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</a:t>
            </a:r>
            <a:r>
              <a:rPr kumimoji="0" lang="en-US" sz="32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4 +</a:t>
            </a:r>
            <a:r>
              <a:rPr kumimoji="0" lang="en-US" sz="320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5</a:t>
            </a:r>
            <a:r>
              <a:rPr kumimoji="0" lang="en-US" sz="32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+ 1 = 10</a:t>
            </a:r>
          </a:p>
        </p:txBody>
      </p:sp>
    </p:spTree>
    <p:extLst>
      <p:ext uri="{BB962C8B-B14F-4D97-AF65-F5344CB8AC3E}">
        <p14:creationId xmlns:p14="http://schemas.microsoft.com/office/powerpoint/2010/main" val="374496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"/>
                            </p:stCondLst>
                            <p:childTnLst>
                              <p:par>
                                <p:cTn id="1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00"/>
                            </p:stCondLst>
                            <p:childTnLst>
                              <p:par>
                                <p:cTn id="1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/>
      <p:bldP spid="17" grpId="0" animBg="1"/>
      <p:bldP spid="17" grpId="1"/>
      <p:bldP spid="18" grpId="0" animBg="1"/>
      <p:bldP spid="18" grpId="1"/>
      <p:bldP spid="20" grpId="0" animBg="1"/>
      <p:bldP spid="20" grpId="1"/>
      <p:bldP spid="23" grpId="0"/>
      <p:bldP spid="23" grpId="1"/>
      <p:bldP spid="24" grpId="0"/>
      <p:bldP spid="26" grpId="0"/>
      <p:bldP spid="14" grpId="0"/>
      <p:bldP spid="15" grpId="0"/>
      <p:bldP spid="16" grpId="0"/>
      <p:bldP spid="21" grpId="0"/>
      <p:bldP spid="22" grpId="0"/>
      <p:bldP spid="25" grpId="0"/>
      <p:bldP spid="27" grpId="0"/>
      <p:bldP spid="28" grpId="0"/>
      <p:bldP spid="29" grpId="0"/>
      <p:bldP spid="29" grpId="1"/>
      <p:bldP spid="30" grpId="0"/>
      <p:bldP spid="31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4CE07FA-D6B7-4643-884E-84E0B0693643}"/>
              </a:ext>
            </a:extLst>
          </p:cNvPr>
          <p:cNvSpPr/>
          <p:nvPr/>
        </p:nvSpPr>
        <p:spPr>
          <a:xfrm>
            <a:off x="322192" y="3429000"/>
            <a:ext cx="11547616" cy="3208120"/>
          </a:xfrm>
          <a:prstGeom prst="roundRect">
            <a:avLst>
              <a:gd name="adj" fmla="val 4916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CD4A5C2-1B3F-41AC-B687-5B914CD35597}"/>
              </a:ext>
            </a:extLst>
          </p:cNvPr>
          <p:cNvSpPr/>
          <p:nvPr/>
        </p:nvSpPr>
        <p:spPr>
          <a:xfrm>
            <a:off x="322192" y="220880"/>
            <a:ext cx="11547616" cy="2979520"/>
          </a:xfrm>
          <a:prstGeom prst="roundRect">
            <a:avLst>
              <a:gd name="adj" fmla="val 4763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!!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1049996" y="970592"/>
            <a:ext cx="7293904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 Các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số c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hia hết cho 9: </a:t>
            </a:r>
          </a:p>
        </p:txBody>
      </p:sp>
      <p:sp>
        <p:nvSpPr>
          <p:cNvPr id="32" name="!!TextBox 31">
            <a:extLst>
              <a:ext uri="{FF2B5EF4-FFF2-40B4-BE49-F238E27FC236}">
                <a16:creationId xmlns:a16="http://schemas.microsoft.com/office/drawing/2014/main" id="{01C310A8-976A-4A39-A2A6-DE01342EBA29}"/>
              </a:ext>
            </a:extLst>
          </p:cNvPr>
          <p:cNvSpPr txBox="1"/>
          <p:nvPr/>
        </p:nvSpPr>
        <p:spPr>
          <a:xfrm>
            <a:off x="1654204" y="3990033"/>
            <a:ext cx="888359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Các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số k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hông chia hết cho 9:   </a:t>
            </a:r>
          </a:p>
        </p:txBody>
      </p:sp>
      <p:sp>
        <p:nvSpPr>
          <p:cNvPr id="28" name="!!TextBox 27">
            <a:extLst>
              <a:ext uri="{FF2B5EF4-FFF2-40B4-BE49-F238E27FC236}">
                <a16:creationId xmlns:a16="http://schemas.microsoft.com/office/drawing/2014/main" id="{C911DB93-C7A3-4D44-BEDC-023AE6493350}"/>
              </a:ext>
            </a:extLst>
          </p:cNvPr>
          <p:cNvSpPr txBox="1"/>
          <p:nvPr/>
        </p:nvSpPr>
        <p:spPr>
          <a:xfrm>
            <a:off x="965259" y="970592"/>
            <a:ext cx="10405345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vi-V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1" i="0" u="none" strike="noStrike" cap="none" spc="0" normalizeH="0" baseline="0">
                <a:ln>
                  <a:noFill/>
                </a:ln>
                <a:solidFill>
                  <a:srgbClr val="118AB2"/>
                </a:solidFill>
                <a:effectLst/>
                <a:uLnTx/>
                <a:uFillTx/>
                <a:latin typeface="Tahoma" panose="020B0604030504040204" pitchFamily="34" charset="0"/>
              </a:defRPr>
            </a:lvl1pPr>
          </a:lstStyle>
          <a:p>
            <a:pPr algn="l"/>
            <a:r>
              <a:rPr lang="en-US">
                <a:solidFill>
                  <a:srgbClr val="C00000"/>
                </a:solidFill>
              </a:rPr>
              <a:t>                                          </a:t>
            </a:r>
            <a:r>
              <a:rPr lang="en-US" i="1">
                <a:solidFill>
                  <a:srgbClr val="C00000"/>
                </a:solidFill>
              </a:rPr>
              <a:t>tổng các chữ số của số đó chia hết cho 9.</a:t>
            </a:r>
          </a:p>
        </p:txBody>
      </p:sp>
      <p:sp>
        <p:nvSpPr>
          <p:cNvPr id="39" name="!!TextBox 38">
            <a:extLst>
              <a:ext uri="{FF2B5EF4-FFF2-40B4-BE49-F238E27FC236}">
                <a16:creationId xmlns:a16="http://schemas.microsoft.com/office/drawing/2014/main" id="{A577B937-BA1B-44E7-B440-750FF4A7A255}"/>
              </a:ext>
            </a:extLst>
          </p:cNvPr>
          <p:cNvSpPr txBox="1"/>
          <p:nvPr/>
        </p:nvSpPr>
        <p:spPr>
          <a:xfrm>
            <a:off x="965259" y="4728697"/>
            <a:ext cx="10837204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vi-V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rgbClr val="118AB2"/>
                </a:solidFill>
                <a:effectLst/>
                <a:uLnTx/>
                <a:uFillTx/>
                <a:latin typeface="Tahoma" panose="020B0604030504040204" pitchFamily="34" charset="0"/>
              </a:defRPr>
            </a:lvl1pPr>
          </a:lstStyle>
          <a:p>
            <a:pPr algn="l"/>
            <a:r>
              <a:rPr lang="en-US" sz="4800" i="1">
                <a:solidFill>
                  <a:schemeClr val="accent3">
                    <a:lumMod val="50000"/>
                  </a:schemeClr>
                </a:solidFill>
              </a:rPr>
              <a:t>tổng các chữ số của số đó không chia hết cho 9.</a:t>
            </a:r>
          </a:p>
        </p:txBody>
      </p:sp>
    </p:spTree>
    <p:extLst>
      <p:ext uri="{BB962C8B-B14F-4D97-AF65-F5344CB8AC3E}">
        <p14:creationId xmlns:p14="http://schemas.microsoft.com/office/powerpoint/2010/main" val="20609101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8AA3072-2795-4A46-A7FA-955755E2C387}"/>
              </a:ext>
            </a:extLst>
          </p:cNvPr>
          <p:cNvSpPr/>
          <p:nvPr/>
        </p:nvSpPr>
        <p:spPr>
          <a:xfrm>
            <a:off x="4069356" y="1693218"/>
            <a:ext cx="7895014" cy="4898082"/>
          </a:xfrm>
          <a:prstGeom prst="roundRect">
            <a:avLst>
              <a:gd name="adj" fmla="val 2164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Graphic 213">
            <a:extLst>
              <a:ext uri="{FF2B5EF4-FFF2-40B4-BE49-F238E27FC236}">
                <a16:creationId xmlns:a16="http://schemas.microsoft.com/office/drawing/2014/main" id="{0C6962F6-8BF1-4E50-81FD-B9DDB4251FBB}"/>
              </a:ext>
            </a:extLst>
          </p:cNvPr>
          <p:cNvSpPr/>
          <p:nvPr/>
        </p:nvSpPr>
        <p:spPr>
          <a:xfrm>
            <a:off x="622932" y="1078449"/>
            <a:ext cx="3782048" cy="3602268"/>
          </a:xfrm>
          <a:custGeom>
            <a:avLst/>
            <a:gdLst>
              <a:gd name="connsiteX0" fmla="*/ 862943 w 880994"/>
              <a:gd name="connsiteY0" fmla="*/ 209257 h 848653"/>
              <a:gd name="connsiteX1" fmla="*/ 712448 w 880994"/>
              <a:gd name="connsiteY1" fmla="*/ 648359 h 848653"/>
              <a:gd name="connsiteX2" fmla="*/ 136185 w 880994"/>
              <a:gd name="connsiteY2" fmla="*/ 813142 h 848653"/>
              <a:gd name="connsiteX3" fmla="*/ 51412 w 880994"/>
              <a:gd name="connsiteY3" fmla="*/ 222592 h 848653"/>
              <a:gd name="connsiteX4" fmla="*/ 513375 w 880994"/>
              <a:gd name="connsiteY4" fmla="*/ 1612 h 848653"/>
              <a:gd name="connsiteX5" fmla="*/ 862943 w 880994"/>
              <a:gd name="connsiteY5" fmla="*/ 209257 h 848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0994" h="848653">
                <a:moveTo>
                  <a:pt x="862943" y="209257"/>
                </a:moveTo>
                <a:cubicBezTo>
                  <a:pt x="909615" y="332129"/>
                  <a:pt x="868657" y="503579"/>
                  <a:pt x="712448" y="648359"/>
                </a:cubicBezTo>
                <a:cubicBezTo>
                  <a:pt x="556238" y="793139"/>
                  <a:pt x="284775" y="910297"/>
                  <a:pt x="136185" y="813142"/>
                </a:cubicBezTo>
                <a:cubicBezTo>
                  <a:pt x="-12405" y="715987"/>
                  <a:pt x="-37170" y="404519"/>
                  <a:pt x="51412" y="222592"/>
                </a:cubicBezTo>
                <a:cubicBezTo>
                  <a:pt x="140947" y="41617"/>
                  <a:pt x="344782" y="-9818"/>
                  <a:pt x="513375" y="1612"/>
                </a:cubicBezTo>
                <a:cubicBezTo>
                  <a:pt x="681968" y="13042"/>
                  <a:pt x="816270" y="86384"/>
                  <a:pt x="862943" y="209257"/>
                </a:cubicBezTo>
                <a:close/>
              </a:path>
            </a:pathLst>
          </a:custGeom>
          <a:solidFill>
            <a:srgbClr val="FF65A3">
              <a:alpha val="46000"/>
            </a:srgb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0186F5B-EF0A-4684-8609-E5DD84C5C68F}"/>
              </a:ext>
            </a:extLst>
          </p:cNvPr>
          <p:cNvGrpSpPr/>
          <p:nvPr/>
        </p:nvGrpSpPr>
        <p:grpSpPr>
          <a:xfrm>
            <a:off x="-304049" y="931877"/>
            <a:ext cx="4430211" cy="4726306"/>
            <a:chOff x="3527222" y="1038225"/>
            <a:chExt cx="4430211" cy="4726306"/>
          </a:xfrm>
        </p:grpSpPr>
        <p:sp>
          <p:nvSpPr>
            <p:cNvPr id="52" name="Graphic 213">
              <a:extLst>
                <a:ext uri="{FF2B5EF4-FFF2-40B4-BE49-F238E27FC236}">
                  <a16:creationId xmlns:a16="http://schemas.microsoft.com/office/drawing/2014/main" id="{9C4C2455-B12A-463F-B756-6BB4C96071D4}"/>
                </a:ext>
              </a:extLst>
            </p:cNvPr>
            <p:cNvSpPr/>
            <p:nvPr/>
          </p:nvSpPr>
          <p:spPr>
            <a:xfrm>
              <a:off x="4175385" y="1433831"/>
              <a:ext cx="3782048" cy="3602268"/>
            </a:xfrm>
            <a:custGeom>
              <a:avLst/>
              <a:gdLst>
                <a:gd name="connsiteX0" fmla="*/ 862943 w 880994"/>
                <a:gd name="connsiteY0" fmla="*/ 209257 h 848653"/>
                <a:gd name="connsiteX1" fmla="*/ 712448 w 880994"/>
                <a:gd name="connsiteY1" fmla="*/ 648359 h 848653"/>
                <a:gd name="connsiteX2" fmla="*/ 136185 w 880994"/>
                <a:gd name="connsiteY2" fmla="*/ 813142 h 848653"/>
                <a:gd name="connsiteX3" fmla="*/ 51412 w 880994"/>
                <a:gd name="connsiteY3" fmla="*/ 222592 h 848653"/>
                <a:gd name="connsiteX4" fmla="*/ 513375 w 880994"/>
                <a:gd name="connsiteY4" fmla="*/ 1612 h 848653"/>
                <a:gd name="connsiteX5" fmla="*/ 862943 w 880994"/>
                <a:gd name="connsiteY5" fmla="*/ 209257 h 848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80994" h="848653">
                  <a:moveTo>
                    <a:pt x="862943" y="209257"/>
                  </a:moveTo>
                  <a:cubicBezTo>
                    <a:pt x="909615" y="332129"/>
                    <a:pt x="868657" y="503579"/>
                    <a:pt x="712448" y="648359"/>
                  </a:cubicBezTo>
                  <a:cubicBezTo>
                    <a:pt x="556238" y="793139"/>
                    <a:pt x="284775" y="910297"/>
                    <a:pt x="136185" y="813142"/>
                  </a:cubicBezTo>
                  <a:cubicBezTo>
                    <a:pt x="-12405" y="715987"/>
                    <a:pt x="-37170" y="404519"/>
                    <a:pt x="51412" y="222592"/>
                  </a:cubicBezTo>
                  <a:cubicBezTo>
                    <a:pt x="140947" y="41617"/>
                    <a:pt x="344782" y="-9818"/>
                    <a:pt x="513375" y="1612"/>
                  </a:cubicBezTo>
                  <a:cubicBezTo>
                    <a:pt x="681968" y="13042"/>
                    <a:pt x="816270" y="86384"/>
                    <a:pt x="862943" y="209257"/>
                  </a:cubicBezTo>
                  <a:close/>
                </a:path>
              </a:pathLst>
            </a:custGeom>
            <a:solidFill>
              <a:srgbClr val="FF3B8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53" name="Picture 18" descr="Bow Compass School Illustration Transparent PNG &amp;amp; SVG Vector">
              <a:extLst>
                <a:ext uri="{FF2B5EF4-FFF2-40B4-BE49-F238E27FC236}">
                  <a16:creationId xmlns:a16="http://schemas.microsoft.com/office/drawing/2014/main" id="{C8532E3E-ED7A-4AFC-990B-BAB894B5BD8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01" t="2824" r="21092" b="15779"/>
            <a:stretch/>
          </p:blipFill>
          <p:spPr bwMode="auto">
            <a:xfrm>
              <a:off x="4781550" y="1038225"/>
              <a:ext cx="2686050" cy="3743325"/>
            </a:xfrm>
            <a:prstGeom prst="rect">
              <a:avLst/>
            </a:prstGeom>
            <a:noFill/>
            <a:effectLst>
              <a:outerShdw blurRad="88900" dist="50800" algn="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2" descr="Calculator Card - Assistive Cards">
              <a:extLst>
                <a:ext uri="{FF2B5EF4-FFF2-40B4-BE49-F238E27FC236}">
                  <a16:creationId xmlns:a16="http://schemas.microsoft.com/office/drawing/2014/main" id="{23E4A776-5ECB-4F9E-B0EA-1F3CA7B742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6703" y="1955800"/>
              <a:ext cx="2176298" cy="3110833"/>
            </a:xfrm>
            <a:prstGeom prst="rect">
              <a:avLst/>
            </a:prstGeom>
            <a:noFill/>
            <a:effectLst>
              <a:outerShdw blurRad="114300" dist="63500" sx="101000" sy="101000" algn="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BAD6A71-1512-42F1-8C5C-4368F09BE7E7}"/>
                </a:ext>
              </a:extLst>
            </p:cNvPr>
            <p:cNvSpPr/>
            <p:nvPr/>
          </p:nvSpPr>
          <p:spPr>
            <a:xfrm rot="20176134">
              <a:off x="5792805" y="4410564"/>
              <a:ext cx="1930179" cy="1353967"/>
            </a:xfrm>
            <a:custGeom>
              <a:avLst/>
              <a:gdLst>
                <a:gd name="connsiteX0" fmla="*/ 1930179 w 1930179"/>
                <a:gd name="connsiteY0" fmla="*/ 0 h 1353967"/>
                <a:gd name="connsiteX1" fmla="*/ 1930179 w 1930179"/>
                <a:gd name="connsiteY1" fmla="*/ 1353967 h 1353967"/>
                <a:gd name="connsiteX2" fmla="*/ 0 w 1930179"/>
                <a:gd name="connsiteY2" fmla="*/ 1353967 h 1353967"/>
                <a:gd name="connsiteX3" fmla="*/ 0 w 1930179"/>
                <a:gd name="connsiteY3" fmla="*/ 178344 h 1353967"/>
                <a:gd name="connsiteX4" fmla="*/ 150803 w 1930179"/>
                <a:gd name="connsiteY4" fmla="*/ 208833 h 1353967"/>
                <a:gd name="connsiteX5" fmla="*/ 1765938 w 1930179"/>
                <a:gd name="connsiteY5" fmla="*/ 61677 h 1353967"/>
                <a:gd name="connsiteX6" fmla="*/ 1922636 w 1930179"/>
                <a:gd name="connsiteY6" fmla="*/ 3330 h 1353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30179" h="1353967">
                  <a:moveTo>
                    <a:pt x="1930179" y="0"/>
                  </a:moveTo>
                  <a:lnTo>
                    <a:pt x="1930179" y="1353967"/>
                  </a:lnTo>
                  <a:lnTo>
                    <a:pt x="0" y="1353967"/>
                  </a:lnTo>
                  <a:lnTo>
                    <a:pt x="0" y="178344"/>
                  </a:lnTo>
                  <a:lnTo>
                    <a:pt x="150803" y="208833"/>
                  </a:lnTo>
                  <a:cubicBezTo>
                    <a:pt x="668686" y="294006"/>
                    <a:pt x="1281503" y="226323"/>
                    <a:pt x="1765938" y="61677"/>
                  </a:cubicBezTo>
                  <a:cubicBezTo>
                    <a:pt x="1819763" y="43383"/>
                    <a:pt x="1871998" y="23907"/>
                    <a:pt x="1922636" y="3330"/>
                  </a:cubicBezTo>
                  <a:close/>
                </a:path>
              </a:pathLst>
            </a:custGeom>
            <a:solidFill>
              <a:srgbClr val="0042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69AA1980-D695-426C-8915-59B59B2E03F3}"/>
                </a:ext>
              </a:extLst>
            </p:cNvPr>
            <p:cNvSpPr/>
            <p:nvPr/>
          </p:nvSpPr>
          <p:spPr>
            <a:xfrm rot="2009711">
              <a:off x="3527222" y="3902856"/>
              <a:ext cx="2647950" cy="1602666"/>
            </a:xfrm>
            <a:custGeom>
              <a:avLst/>
              <a:gdLst>
                <a:gd name="connsiteX0" fmla="*/ 0 w 2647950"/>
                <a:gd name="connsiteY0" fmla="*/ 543 h 1602666"/>
                <a:gd name="connsiteX1" fmla="*/ 56435 w 2647950"/>
                <a:gd name="connsiteY1" fmla="*/ 93996 h 1602666"/>
                <a:gd name="connsiteX2" fmla="*/ 1361909 w 2647950"/>
                <a:gd name="connsiteY2" fmla="*/ 1008336 h 1602666"/>
                <a:gd name="connsiteX3" fmla="*/ 2611865 w 2647950"/>
                <a:gd name="connsiteY3" fmla="*/ 62035 h 1602666"/>
                <a:gd name="connsiteX4" fmla="*/ 2647950 w 2647950"/>
                <a:gd name="connsiteY4" fmla="*/ 0 h 1602666"/>
                <a:gd name="connsiteX5" fmla="*/ 2647950 w 2647950"/>
                <a:gd name="connsiteY5" fmla="*/ 1602666 h 1602666"/>
                <a:gd name="connsiteX6" fmla="*/ 0 w 2647950"/>
                <a:gd name="connsiteY6" fmla="*/ 1602666 h 1602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47950" h="1602666">
                  <a:moveTo>
                    <a:pt x="0" y="543"/>
                  </a:moveTo>
                  <a:lnTo>
                    <a:pt x="56435" y="93996"/>
                  </a:lnTo>
                  <a:cubicBezTo>
                    <a:pt x="389541" y="607558"/>
                    <a:pt x="887196" y="1013411"/>
                    <a:pt x="1361909" y="1008336"/>
                  </a:cubicBezTo>
                  <a:cubicBezTo>
                    <a:pt x="1836622" y="1003260"/>
                    <a:pt x="2287060" y="588136"/>
                    <a:pt x="2611865" y="62035"/>
                  </a:cubicBezTo>
                  <a:lnTo>
                    <a:pt x="2647950" y="0"/>
                  </a:lnTo>
                  <a:lnTo>
                    <a:pt x="2647950" y="1602666"/>
                  </a:lnTo>
                  <a:lnTo>
                    <a:pt x="0" y="1602666"/>
                  </a:lnTo>
                  <a:close/>
                </a:path>
              </a:pathLst>
            </a:custGeom>
            <a:solidFill>
              <a:srgbClr val="0042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7" name="Graphic 213">
            <a:extLst>
              <a:ext uri="{FF2B5EF4-FFF2-40B4-BE49-F238E27FC236}">
                <a16:creationId xmlns:a16="http://schemas.microsoft.com/office/drawing/2014/main" id="{C28213A9-FBE2-4C5A-A10D-1E63525A4CE7}"/>
              </a:ext>
            </a:extLst>
          </p:cNvPr>
          <p:cNvSpPr/>
          <p:nvPr/>
        </p:nvSpPr>
        <p:spPr>
          <a:xfrm>
            <a:off x="259076" y="1157147"/>
            <a:ext cx="4280276" cy="4016330"/>
          </a:xfrm>
          <a:custGeom>
            <a:avLst/>
            <a:gdLst>
              <a:gd name="connsiteX0" fmla="*/ 862943 w 880994"/>
              <a:gd name="connsiteY0" fmla="*/ 209257 h 848653"/>
              <a:gd name="connsiteX1" fmla="*/ 712448 w 880994"/>
              <a:gd name="connsiteY1" fmla="*/ 648359 h 848653"/>
              <a:gd name="connsiteX2" fmla="*/ 136185 w 880994"/>
              <a:gd name="connsiteY2" fmla="*/ 813142 h 848653"/>
              <a:gd name="connsiteX3" fmla="*/ 51412 w 880994"/>
              <a:gd name="connsiteY3" fmla="*/ 222592 h 848653"/>
              <a:gd name="connsiteX4" fmla="*/ 513375 w 880994"/>
              <a:gd name="connsiteY4" fmla="*/ 1612 h 848653"/>
              <a:gd name="connsiteX5" fmla="*/ 862943 w 880994"/>
              <a:gd name="connsiteY5" fmla="*/ 209257 h 848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0994" h="848653">
                <a:moveTo>
                  <a:pt x="862943" y="209257"/>
                </a:moveTo>
                <a:cubicBezTo>
                  <a:pt x="909615" y="332129"/>
                  <a:pt x="868657" y="503579"/>
                  <a:pt x="712448" y="648359"/>
                </a:cubicBezTo>
                <a:cubicBezTo>
                  <a:pt x="556238" y="793139"/>
                  <a:pt x="284775" y="910297"/>
                  <a:pt x="136185" y="813142"/>
                </a:cubicBezTo>
                <a:cubicBezTo>
                  <a:pt x="-12405" y="715987"/>
                  <a:pt x="-37170" y="404519"/>
                  <a:pt x="51412" y="222592"/>
                </a:cubicBezTo>
                <a:cubicBezTo>
                  <a:pt x="140947" y="41617"/>
                  <a:pt x="344782" y="-9818"/>
                  <a:pt x="513375" y="1612"/>
                </a:cubicBezTo>
                <a:cubicBezTo>
                  <a:pt x="681968" y="13042"/>
                  <a:pt x="816270" y="86384"/>
                  <a:pt x="862943" y="209257"/>
                </a:cubicBezTo>
                <a:close/>
              </a:path>
            </a:pathLst>
          </a:custGeom>
          <a:noFill/>
          <a:ln w="28575" cap="flat">
            <a:solidFill>
              <a:srgbClr val="15C2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8" name="Isosceles Triangle 224">
            <a:extLst>
              <a:ext uri="{FF2B5EF4-FFF2-40B4-BE49-F238E27FC236}">
                <a16:creationId xmlns:a16="http://schemas.microsoft.com/office/drawing/2014/main" id="{73FF78C6-270D-40E1-A420-013E25DCF068}"/>
              </a:ext>
            </a:extLst>
          </p:cNvPr>
          <p:cNvSpPr/>
          <p:nvPr/>
        </p:nvSpPr>
        <p:spPr>
          <a:xfrm rot="2700000">
            <a:off x="3497229" y="3688902"/>
            <a:ext cx="345844" cy="321237"/>
          </a:xfrm>
          <a:custGeom>
            <a:avLst/>
            <a:gdLst>
              <a:gd name="connsiteX0" fmla="*/ 0 w 1280160"/>
              <a:gd name="connsiteY0" fmla="*/ 1103586 h 1103586"/>
              <a:gd name="connsiteX1" fmla="*/ 640080 w 1280160"/>
              <a:gd name="connsiteY1" fmla="*/ 0 h 1103586"/>
              <a:gd name="connsiteX2" fmla="*/ 1280160 w 1280160"/>
              <a:gd name="connsiteY2" fmla="*/ 1103586 h 1103586"/>
              <a:gd name="connsiteX3" fmla="*/ 0 w 1280160"/>
              <a:gd name="connsiteY3" fmla="*/ 1103586 h 1103586"/>
              <a:gd name="connsiteX0" fmla="*/ 0 w 1280160"/>
              <a:gd name="connsiteY0" fmla="*/ 1103680 h 1103680"/>
              <a:gd name="connsiteX1" fmla="*/ 640080 w 1280160"/>
              <a:gd name="connsiteY1" fmla="*/ 94 h 1103680"/>
              <a:gd name="connsiteX2" fmla="*/ 1280160 w 1280160"/>
              <a:gd name="connsiteY2" fmla="*/ 1103680 h 1103680"/>
              <a:gd name="connsiteX3" fmla="*/ 0 w 1280160"/>
              <a:gd name="connsiteY3" fmla="*/ 1103680 h 1103680"/>
              <a:gd name="connsiteX0" fmla="*/ 0 w 1303138"/>
              <a:gd name="connsiteY0" fmla="*/ 1103680 h 1179120"/>
              <a:gd name="connsiteX1" fmla="*/ 640080 w 1303138"/>
              <a:gd name="connsiteY1" fmla="*/ 94 h 1179120"/>
              <a:gd name="connsiteX2" fmla="*/ 1280160 w 1303138"/>
              <a:gd name="connsiteY2" fmla="*/ 1103680 h 1179120"/>
              <a:gd name="connsiteX3" fmla="*/ 0 w 1303138"/>
              <a:gd name="connsiteY3" fmla="*/ 1103680 h 1179120"/>
              <a:gd name="connsiteX0" fmla="*/ 15212 w 1318350"/>
              <a:gd name="connsiteY0" fmla="*/ 1103660 h 1224550"/>
              <a:gd name="connsiteX1" fmla="*/ 655292 w 1318350"/>
              <a:gd name="connsiteY1" fmla="*/ 74 h 1224550"/>
              <a:gd name="connsiteX2" fmla="*/ 1295372 w 1318350"/>
              <a:gd name="connsiteY2" fmla="*/ 1103660 h 1224550"/>
              <a:gd name="connsiteX3" fmla="*/ 15212 w 1318350"/>
              <a:gd name="connsiteY3" fmla="*/ 1103660 h 122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8350" h="1224550">
                <a:moveTo>
                  <a:pt x="15212" y="1103660"/>
                </a:moveTo>
                <a:cubicBezTo>
                  <a:pt x="-91468" y="951260"/>
                  <a:pt x="388592" y="-9648"/>
                  <a:pt x="655292" y="74"/>
                </a:cubicBezTo>
                <a:cubicBezTo>
                  <a:pt x="921992" y="9796"/>
                  <a:pt x="1432532" y="933918"/>
                  <a:pt x="1295372" y="1103660"/>
                </a:cubicBezTo>
                <a:cubicBezTo>
                  <a:pt x="1158212" y="1273402"/>
                  <a:pt x="121892" y="1256060"/>
                  <a:pt x="15212" y="110366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Isosceles Triangle 224">
            <a:extLst>
              <a:ext uri="{FF2B5EF4-FFF2-40B4-BE49-F238E27FC236}">
                <a16:creationId xmlns:a16="http://schemas.microsoft.com/office/drawing/2014/main" id="{790C8105-16E4-417C-A784-2C208E1F5B15}"/>
              </a:ext>
            </a:extLst>
          </p:cNvPr>
          <p:cNvSpPr/>
          <p:nvPr/>
        </p:nvSpPr>
        <p:spPr>
          <a:xfrm rot="6206713">
            <a:off x="61940" y="2881593"/>
            <a:ext cx="465170" cy="417868"/>
          </a:xfrm>
          <a:custGeom>
            <a:avLst/>
            <a:gdLst>
              <a:gd name="connsiteX0" fmla="*/ 0 w 1280160"/>
              <a:gd name="connsiteY0" fmla="*/ 1103586 h 1103586"/>
              <a:gd name="connsiteX1" fmla="*/ 640080 w 1280160"/>
              <a:gd name="connsiteY1" fmla="*/ 0 h 1103586"/>
              <a:gd name="connsiteX2" fmla="*/ 1280160 w 1280160"/>
              <a:gd name="connsiteY2" fmla="*/ 1103586 h 1103586"/>
              <a:gd name="connsiteX3" fmla="*/ 0 w 1280160"/>
              <a:gd name="connsiteY3" fmla="*/ 1103586 h 1103586"/>
              <a:gd name="connsiteX0" fmla="*/ 0 w 1280160"/>
              <a:gd name="connsiteY0" fmla="*/ 1103680 h 1103680"/>
              <a:gd name="connsiteX1" fmla="*/ 640080 w 1280160"/>
              <a:gd name="connsiteY1" fmla="*/ 94 h 1103680"/>
              <a:gd name="connsiteX2" fmla="*/ 1280160 w 1280160"/>
              <a:gd name="connsiteY2" fmla="*/ 1103680 h 1103680"/>
              <a:gd name="connsiteX3" fmla="*/ 0 w 1280160"/>
              <a:gd name="connsiteY3" fmla="*/ 1103680 h 1103680"/>
              <a:gd name="connsiteX0" fmla="*/ 0 w 1303138"/>
              <a:gd name="connsiteY0" fmla="*/ 1103680 h 1179120"/>
              <a:gd name="connsiteX1" fmla="*/ 640080 w 1303138"/>
              <a:gd name="connsiteY1" fmla="*/ 94 h 1179120"/>
              <a:gd name="connsiteX2" fmla="*/ 1280160 w 1303138"/>
              <a:gd name="connsiteY2" fmla="*/ 1103680 h 1179120"/>
              <a:gd name="connsiteX3" fmla="*/ 0 w 1303138"/>
              <a:gd name="connsiteY3" fmla="*/ 1103680 h 1179120"/>
              <a:gd name="connsiteX0" fmla="*/ 15212 w 1318350"/>
              <a:gd name="connsiteY0" fmla="*/ 1103660 h 1224550"/>
              <a:gd name="connsiteX1" fmla="*/ 655292 w 1318350"/>
              <a:gd name="connsiteY1" fmla="*/ 74 h 1224550"/>
              <a:gd name="connsiteX2" fmla="*/ 1295372 w 1318350"/>
              <a:gd name="connsiteY2" fmla="*/ 1103660 h 1224550"/>
              <a:gd name="connsiteX3" fmla="*/ 15212 w 1318350"/>
              <a:gd name="connsiteY3" fmla="*/ 1103660 h 1224550"/>
              <a:gd name="connsiteX0" fmla="*/ 26976 w 1330114"/>
              <a:gd name="connsiteY0" fmla="*/ 1103668 h 1267179"/>
              <a:gd name="connsiteX1" fmla="*/ 667056 w 1330114"/>
              <a:gd name="connsiteY1" fmla="*/ 82 h 1267179"/>
              <a:gd name="connsiteX2" fmla="*/ 1307136 w 1330114"/>
              <a:gd name="connsiteY2" fmla="*/ 1103668 h 1267179"/>
              <a:gd name="connsiteX3" fmla="*/ 26976 w 1330114"/>
              <a:gd name="connsiteY3" fmla="*/ 1103668 h 1267179"/>
              <a:gd name="connsiteX0" fmla="*/ 26976 w 1326725"/>
              <a:gd name="connsiteY0" fmla="*/ 1103668 h 1299085"/>
              <a:gd name="connsiteX1" fmla="*/ 667056 w 1326725"/>
              <a:gd name="connsiteY1" fmla="*/ 82 h 1299085"/>
              <a:gd name="connsiteX2" fmla="*/ 1307136 w 1326725"/>
              <a:gd name="connsiteY2" fmla="*/ 1103668 h 1299085"/>
              <a:gd name="connsiteX3" fmla="*/ 26976 w 1326725"/>
              <a:gd name="connsiteY3" fmla="*/ 1103668 h 129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6725" h="1299085">
                <a:moveTo>
                  <a:pt x="26976" y="1103668"/>
                </a:moveTo>
                <a:cubicBezTo>
                  <a:pt x="-124635" y="842155"/>
                  <a:pt x="400356" y="-9640"/>
                  <a:pt x="667056" y="82"/>
                </a:cubicBezTo>
                <a:cubicBezTo>
                  <a:pt x="933756" y="9804"/>
                  <a:pt x="1431456" y="844063"/>
                  <a:pt x="1307136" y="1103668"/>
                </a:cubicBezTo>
                <a:cubicBezTo>
                  <a:pt x="1182816" y="1363273"/>
                  <a:pt x="178587" y="1365181"/>
                  <a:pt x="26976" y="1103668"/>
                </a:cubicBezTo>
                <a:close/>
              </a:path>
            </a:pathLst>
          </a:custGeom>
          <a:solidFill>
            <a:srgbClr val="15C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Isosceles Triangle 224">
            <a:extLst>
              <a:ext uri="{FF2B5EF4-FFF2-40B4-BE49-F238E27FC236}">
                <a16:creationId xmlns:a16="http://schemas.microsoft.com/office/drawing/2014/main" id="{1F1A0EA9-5F04-430E-ADBB-28055869463E}"/>
              </a:ext>
            </a:extLst>
          </p:cNvPr>
          <p:cNvSpPr/>
          <p:nvPr/>
        </p:nvSpPr>
        <p:spPr>
          <a:xfrm rot="6206713">
            <a:off x="415278" y="3170709"/>
            <a:ext cx="297984" cy="248643"/>
          </a:xfrm>
          <a:custGeom>
            <a:avLst/>
            <a:gdLst>
              <a:gd name="connsiteX0" fmla="*/ 0 w 1280160"/>
              <a:gd name="connsiteY0" fmla="*/ 1103586 h 1103586"/>
              <a:gd name="connsiteX1" fmla="*/ 640080 w 1280160"/>
              <a:gd name="connsiteY1" fmla="*/ 0 h 1103586"/>
              <a:gd name="connsiteX2" fmla="*/ 1280160 w 1280160"/>
              <a:gd name="connsiteY2" fmla="*/ 1103586 h 1103586"/>
              <a:gd name="connsiteX3" fmla="*/ 0 w 1280160"/>
              <a:gd name="connsiteY3" fmla="*/ 1103586 h 1103586"/>
              <a:gd name="connsiteX0" fmla="*/ 0 w 1280160"/>
              <a:gd name="connsiteY0" fmla="*/ 1103680 h 1103680"/>
              <a:gd name="connsiteX1" fmla="*/ 640080 w 1280160"/>
              <a:gd name="connsiteY1" fmla="*/ 94 h 1103680"/>
              <a:gd name="connsiteX2" fmla="*/ 1280160 w 1280160"/>
              <a:gd name="connsiteY2" fmla="*/ 1103680 h 1103680"/>
              <a:gd name="connsiteX3" fmla="*/ 0 w 1280160"/>
              <a:gd name="connsiteY3" fmla="*/ 1103680 h 1103680"/>
              <a:gd name="connsiteX0" fmla="*/ 0 w 1303138"/>
              <a:gd name="connsiteY0" fmla="*/ 1103680 h 1179120"/>
              <a:gd name="connsiteX1" fmla="*/ 640080 w 1303138"/>
              <a:gd name="connsiteY1" fmla="*/ 94 h 1179120"/>
              <a:gd name="connsiteX2" fmla="*/ 1280160 w 1303138"/>
              <a:gd name="connsiteY2" fmla="*/ 1103680 h 1179120"/>
              <a:gd name="connsiteX3" fmla="*/ 0 w 1303138"/>
              <a:gd name="connsiteY3" fmla="*/ 1103680 h 1179120"/>
              <a:gd name="connsiteX0" fmla="*/ 15212 w 1318350"/>
              <a:gd name="connsiteY0" fmla="*/ 1103660 h 1224550"/>
              <a:gd name="connsiteX1" fmla="*/ 655292 w 1318350"/>
              <a:gd name="connsiteY1" fmla="*/ 74 h 1224550"/>
              <a:gd name="connsiteX2" fmla="*/ 1295372 w 1318350"/>
              <a:gd name="connsiteY2" fmla="*/ 1103660 h 1224550"/>
              <a:gd name="connsiteX3" fmla="*/ 15212 w 1318350"/>
              <a:gd name="connsiteY3" fmla="*/ 1103660 h 1224550"/>
              <a:gd name="connsiteX0" fmla="*/ 26976 w 1330114"/>
              <a:gd name="connsiteY0" fmla="*/ 1103668 h 1267179"/>
              <a:gd name="connsiteX1" fmla="*/ 667056 w 1330114"/>
              <a:gd name="connsiteY1" fmla="*/ 82 h 1267179"/>
              <a:gd name="connsiteX2" fmla="*/ 1307136 w 1330114"/>
              <a:gd name="connsiteY2" fmla="*/ 1103668 h 1267179"/>
              <a:gd name="connsiteX3" fmla="*/ 26976 w 1330114"/>
              <a:gd name="connsiteY3" fmla="*/ 1103668 h 1267179"/>
              <a:gd name="connsiteX0" fmla="*/ 26976 w 1326725"/>
              <a:gd name="connsiteY0" fmla="*/ 1103668 h 1299085"/>
              <a:gd name="connsiteX1" fmla="*/ 667056 w 1326725"/>
              <a:gd name="connsiteY1" fmla="*/ 82 h 1299085"/>
              <a:gd name="connsiteX2" fmla="*/ 1307136 w 1326725"/>
              <a:gd name="connsiteY2" fmla="*/ 1103668 h 1299085"/>
              <a:gd name="connsiteX3" fmla="*/ 26976 w 1326725"/>
              <a:gd name="connsiteY3" fmla="*/ 1103668 h 129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6725" h="1299085">
                <a:moveTo>
                  <a:pt x="26976" y="1103668"/>
                </a:moveTo>
                <a:cubicBezTo>
                  <a:pt x="-124635" y="842155"/>
                  <a:pt x="400356" y="-9640"/>
                  <a:pt x="667056" y="82"/>
                </a:cubicBezTo>
                <a:cubicBezTo>
                  <a:pt x="933756" y="9804"/>
                  <a:pt x="1431456" y="844063"/>
                  <a:pt x="1307136" y="1103668"/>
                </a:cubicBezTo>
                <a:cubicBezTo>
                  <a:pt x="1182816" y="1363273"/>
                  <a:pt x="178587" y="1365181"/>
                  <a:pt x="26976" y="1103668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F45858A5-6EA1-4FBC-BFB8-3C909C110D21}"/>
              </a:ext>
            </a:extLst>
          </p:cNvPr>
          <p:cNvSpPr/>
          <p:nvPr/>
        </p:nvSpPr>
        <p:spPr>
          <a:xfrm>
            <a:off x="1275191" y="1280061"/>
            <a:ext cx="1484531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35E8EC2E-8438-4FCB-8108-0492135C8756}"/>
              </a:ext>
            </a:extLst>
          </p:cNvPr>
          <p:cNvSpPr/>
          <p:nvPr/>
        </p:nvSpPr>
        <p:spPr>
          <a:xfrm>
            <a:off x="768886" y="1547087"/>
            <a:ext cx="2327163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97CD6425-595B-4597-9E78-B302076FD4EF}"/>
              </a:ext>
            </a:extLst>
          </p:cNvPr>
          <p:cNvSpPr/>
          <p:nvPr/>
        </p:nvSpPr>
        <p:spPr>
          <a:xfrm>
            <a:off x="887877" y="1833409"/>
            <a:ext cx="2046360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046B7AD8-649C-495A-AD7C-95441520D84F}"/>
              </a:ext>
            </a:extLst>
          </p:cNvPr>
          <p:cNvSpPr/>
          <p:nvPr/>
        </p:nvSpPr>
        <p:spPr>
          <a:xfrm>
            <a:off x="901373" y="2147186"/>
            <a:ext cx="2119780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CEC70678-D3C6-4E5C-B0D3-E01DDD607A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8" t="-41430" r="73077" b="135630"/>
          <a:stretch/>
        </p:blipFill>
        <p:spPr>
          <a:xfrm>
            <a:off x="4223215" y="645895"/>
            <a:ext cx="181765" cy="285982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8D0F8426-A453-42CF-99A1-E975ECE31032}"/>
              </a:ext>
            </a:extLst>
          </p:cNvPr>
          <p:cNvSpPr/>
          <p:nvPr/>
        </p:nvSpPr>
        <p:spPr>
          <a:xfrm flipV="1">
            <a:off x="2729037" y="4175871"/>
            <a:ext cx="2586382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2FDC7AD-6932-4368-8522-D7DAA7315814}"/>
              </a:ext>
            </a:extLst>
          </p:cNvPr>
          <p:cNvSpPr/>
          <p:nvPr/>
        </p:nvSpPr>
        <p:spPr>
          <a:xfrm>
            <a:off x="3976332" y="529961"/>
            <a:ext cx="7895014" cy="871707"/>
          </a:xfrm>
          <a:prstGeom prst="roundRect">
            <a:avLst>
              <a:gd name="adj" fmla="val 4763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!!TextBox 12">
            <a:extLst>
              <a:ext uri="{FF2B5EF4-FFF2-40B4-BE49-F238E27FC236}">
                <a16:creationId xmlns:a16="http://schemas.microsoft.com/office/drawing/2014/main" id="{FA42C95F-1A79-499E-925C-6715148E8869}"/>
              </a:ext>
            </a:extLst>
          </p:cNvPr>
          <p:cNvSpPr txBox="1"/>
          <p:nvPr/>
        </p:nvSpPr>
        <p:spPr>
          <a:xfrm>
            <a:off x="4662182" y="645154"/>
            <a:ext cx="6800231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Dấu hiệu chia hết cho 9</a:t>
            </a:r>
          </a:p>
        </p:txBody>
      </p:sp>
      <p:sp>
        <p:nvSpPr>
          <p:cNvPr id="22" name="!!TextBox 31">
            <a:extLst>
              <a:ext uri="{FF2B5EF4-FFF2-40B4-BE49-F238E27FC236}">
                <a16:creationId xmlns:a16="http://schemas.microsoft.com/office/drawing/2014/main" id="{19438733-85CD-49E7-84FC-201BC7D55E24}"/>
              </a:ext>
            </a:extLst>
          </p:cNvPr>
          <p:cNvSpPr txBox="1"/>
          <p:nvPr/>
        </p:nvSpPr>
        <p:spPr>
          <a:xfrm>
            <a:off x="4419337" y="2059258"/>
            <a:ext cx="7363951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lvl="0" indent="4000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Các số có tổng các chữ số chia hết cho 9 thì chia hết cho 9. </a:t>
            </a:r>
          </a:p>
        </p:txBody>
      </p:sp>
      <p:sp>
        <p:nvSpPr>
          <p:cNvPr id="24" name="!!TextBox 38">
            <a:extLst>
              <a:ext uri="{FF2B5EF4-FFF2-40B4-BE49-F238E27FC236}">
                <a16:creationId xmlns:a16="http://schemas.microsoft.com/office/drawing/2014/main" id="{C88BA5E1-8E65-45FF-813D-9523E6271364}"/>
              </a:ext>
            </a:extLst>
          </p:cNvPr>
          <p:cNvSpPr txBox="1"/>
          <p:nvPr/>
        </p:nvSpPr>
        <p:spPr>
          <a:xfrm>
            <a:off x="4356614" y="4149119"/>
            <a:ext cx="7363950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vi-V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rgbClr val="118AB2"/>
                </a:solidFill>
                <a:effectLst/>
                <a:uLnTx/>
                <a:uFillTx/>
                <a:latin typeface="Tahoma" panose="020B0604030504040204" pitchFamily="34" charset="0"/>
              </a:defRPr>
            </a:lvl1pPr>
          </a:lstStyle>
          <a:p>
            <a:pPr indent="457200" algn="l"/>
            <a:r>
              <a:rPr lang="en-US" sz="4400" b="0">
                <a:solidFill>
                  <a:srgbClr val="C00000"/>
                </a:solidFill>
              </a:rPr>
              <a:t>Chú ý:</a:t>
            </a:r>
            <a:r>
              <a:rPr lang="en-US" sz="4400" b="0">
                <a:solidFill>
                  <a:schemeClr val="accent3">
                    <a:lumMod val="50000"/>
                  </a:schemeClr>
                </a:solidFill>
              </a:rPr>
              <a:t> Các số có tổng các chữ số không chia hết cho 9 thì không chia hết cho 9. </a:t>
            </a:r>
          </a:p>
        </p:txBody>
      </p:sp>
    </p:spTree>
    <p:extLst>
      <p:ext uri="{BB962C8B-B14F-4D97-AF65-F5344CB8AC3E}">
        <p14:creationId xmlns:p14="http://schemas.microsoft.com/office/powerpoint/2010/main" val="27553854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7" grpId="0" animBg="1"/>
      <p:bldP spid="58" grpId="0" animBg="1"/>
      <p:bldP spid="59" grpId="0" animBg="1"/>
      <p:bldP spid="60" grpId="0" animBg="1"/>
      <p:bldP spid="22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Freeform: Shape 107">
            <a:extLst>
              <a:ext uri="{FF2B5EF4-FFF2-40B4-BE49-F238E27FC236}">
                <a16:creationId xmlns:a16="http://schemas.microsoft.com/office/drawing/2014/main" id="{C2FEC19E-11AD-44E1-8EA7-6F095DD71BB6}"/>
              </a:ext>
            </a:extLst>
          </p:cNvPr>
          <p:cNvSpPr/>
          <p:nvPr/>
        </p:nvSpPr>
        <p:spPr>
          <a:xfrm>
            <a:off x="4349632" y="2870410"/>
            <a:ext cx="7393378" cy="1002154"/>
          </a:xfrm>
          <a:custGeom>
            <a:avLst/>
            <a:gdLst>
              <a:gd name="connsiteX0" fmla="*/ 460418 w 6952355"/>
              <a:gd name="connsiteY0" fmla="*/ 0 h 920836"/>
              <a:gd name="connsiteX1" fmla="*/ 6045263 w 6952355"/>
              <a:gd name="connsiteY1" fmla="*/ 0 h 920836"/>
              <a:gd name="connsiteX2" fmla="*/ 6427049 w 6952355"/>
              <a:gd name="connsiteY2" fmla="*/ 202994 h 920836"/>
              <a:gd name="connsiteX3" fmla="*/ 6448821 w 6952355"/>
              <a:gd name="connsiteY3" fmla="*/ 243106 h 920836"/>
              <a:gd name="connsiteX4" fmla="*/ 6884789 w 6952355"/>
              <a:gd name="connsiteY4" fmla="*/ 243106 h 920836"/>
              <a:gd name="connsiteX5" fmla="*/ 6952355 w 6952355"/>
              <a:gd name="connsiteY5" fmla="*/ 310672 h 920836"/>
              <a:gd name="connsiteX6" fmla="*/ 6932566 w 6952355"/>
              <a:gd name="connsiteY6" fmla="*/ 358449 h 920836"/>
              <a:gd name="connsiteX7" fmla="*/ 6920899 w 6952355"/>
              <a:gd name="connsiteY7" fmla="*/ 366314 h 920836"/>
              <a:gd name="connsiteX8" fmla="*/ 6404565 w 6952355"/>
              <a:gd name="connsiteY8" fmla="*/ 366314 h 920836"/>
              <a:gd name="connsiteX9" fmla="*/ 6361132 w 6952355"/>
              <a:gd name="connsiteY9" fmla="*/ 384305 h 920836"/>
              <a:gd name="connsiteX10" fmla="*/ 6343141 w 6952355"/>
              <a:gd name="connsiteY10" fmla="*/ 427738 h 920836"/>
              <a:gd name="connsiteX11" fmla="*/ 6343141 w 6952355"/>
              <a:gd name="connsiteY11" fmla="*/ 427737 h 920836"/>
              <a:gd name="connsiteX12" fmla="*/ 6343141 w 6952355"/>
              <a:gd name="connsiteY12" fmla="*/ 427738 h 920836"/>
              <a:gd name="connsiteX13" fmla="*/ 6343141 w 6952355"/>
              <a:gd name="connsiteY13" fmla="*/ 427738 h 920836"/>
              <a:gd name="connsiteX14" fmla="*/ 6361132 w 6952355"/>
              <a:gd name="connsiteY14" fmla="*/ 471171 h 920836"/>
              <a:gd name="connsiteX15" fmla="*/ 6404565 w 6952355"/>
              <a:gd name="connsiteY15" fmla="*/ 489161 h 920836"/>
              <a:gd name="connsiteX16" fmla="*/ 6599830 w 6952355"/>
              <a:gd name="connsiteY16" fmla="*/ 489161 h 920836"/>
              <a:gd name="connsiteX17" fmla="*/ 6608907 w 6952355"/>
              <a:gd name="connsiteY17" fmla="*/ 490994 h 920836"/>
              <a:gd name="connsiteX18" fmla="*/ 6650173 w 6952355"/>
              <a:gd name="connsiteY18" fmla="*/ 553250 h 920836"/>
              <a:gd name="connsiteX19" fmla="*/ 6630384 w 6952355"/>
              <a:gd name="connsiteY19" fmla="*/ 601027 h 920836"/>
              <a:gd name="connsiteX20" fmla="*/ 6608994 w 6952355"/>
              <a:gd name="connsiteY20" fmla="*/ 615448 h 920836"/>
              <a:gd name="connsiteX21" fmla="*/ 6727099 w 6952355"/>
              <a:gd name="connsiteY21" fmla="*/ 615448 h 920836"/>
              <a:gd name="connsiteX22" fmla="*/ 6794665 w 6952355"/>
              <a:gd name="connsiteY22" fmla="*/ 683014 h 920836"/>
              <a:gd name="connsiteX23" fmla="*/ 6727099 w 6952355"/>
              <a:gd name="connsiteY23" fmla="*/ 750580 h 920836"/>
              <a:gd name="connsiteX24" fmla="*/ 6402185 w 6952355"/>
              <a:gd name="connsiteY24" fmla="*/ 750580 h 920836"/>
              <a:gd name="connsiteX25" fmla="*/ 6400543 w 6952355"/>
              <a:gd name="connsiteY25" fmla="*/ 753287 h 920836"/>
              <a:gd name="connsiteX26" fmla="*/ 6045262 w 6952355"/>
              <a:gd name="connsiteY26" fmla="*/ 920836 h 920836"/>
              <a:gd name="connsiteX27" fmla="*/ 460418 w 6952355"/>
              <a:gd name="connsiteY27" fmla="*/ 920835 h 920836"/>
              <a:gd name="connsiteX28" fmla="*/ 9354 w 6952355"/>
              <a:gd name="connsiteY28" fmla="*/ 553207 h 920836"/>
              <a:gd name="connsiteX29" fmla="*/ 0 w 6952355"/>
              <a:gd name="connsiteY29" fmla="*/ 460418 h 920836"/>
              <a:gd name="connsiteX30" fmla="*/ 9354 w 6952355"/>
              <a:gd name="connsiteY30" fmla="*/ 367628 h 920836"/>
              <a:gd name="connsiteX31" fmla="*/ 460418 w 6952355"/>
              <a:gd name="connsiteY31" fmla="*/ 0 h 92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952355" h="920836">
                <a:moveTo>
                  <a:pt x="460418" y="0"/>
                </a:moveTo>
                <a:lnTo>
                  <a:pt x="6045263" y="0"/>
                </a:lnTo>
                <a:cubicBezTo>
                  <a:pt x="6204189" y="0"/>
                  <a:pt x="6344308" y="80522"/>
                  <a:pt x="6427049" y="202994"/>
                </a:cubicBezTo>
                <a:lnTo>
                  <a:pt x="6448821" y="243106"/>
                </a:lnTo>
                <a:lnTo>
                  <a:pt x="6884789" y="243106"/>
                </a:lnTo>
                <a:cubicBezTo>
                  <a:pt x="6922105" y="243106"/>
                  <a:pt x="6952355" y="273356"/>
                  <a:pt x="6952355" y="310672"/>
                </a:cubicBezTo>
                <a:cubicBezTo>
                  <a:pt x="6952355" y="329330"/>
                  <a:pt x="6944793" y="346222"/>
                  <a:pt x="6932566" y="358449"/>
                </a:cubicBezTo>
                <a:lnTo>
                  <a:pt x="6920899" y="366314"/>
                </a:lnTo>
                <a:lnTo>
                  <a:pt x="6404565" y="366314"/>
                </a:lnTo>
                <a:cubicBezTo>
                  <a:pt x="6387603" y="366314"/>
                  <a:pt x="6372247" y="373189"/>
                  <a:pt x="6361132" y="384305"/>
                </a:cubicBezTo>
                <a:lnTo>
                  <a:pt x="6343141" y="427738"/>
                </a:lnTo>
                <a:lnTo>
                  <a:pt x="6343141" y="427737"/>
                </a:lnTo>
                <a:lnTo>
                  <a:pt x="6343141" y="427738"/>
                </a:lnTo>
                <a:lnTo>
                  <a:pt x="6343141" y="427738"/>
                </a:lnTo>
                <a:lnTo>
                  <a:pt x="6361132" y="471171"/>
                </a:lnTo>
                <a:cubicBezTo>
                  <a:pt x="6372247" y="482286"/>
                  <a:pt x="6387603" y="489161"/>
                  <a:pt x="6404565" y="489161"/>
                </a:cubicBezTo>
                <a:lnTo>
                  <a:pt x="6599830" y="489161"/>
                </a:lnTo>
                <a:lnTo>
                  <a:pt x="6608907" y="490994"/>
                </a:lnTo>
                <a:cubicBezTo>
                  <a:pt x="6633157" y="501251"/>
                  <a:pt x="6650173" y="525263"/>
                  <a:pt x="6650173" y="553250"/>
                </a:cubicBezTo>
                <a:cubicBezTo>
                  <a:pt x="6650173" y="571908"/>
                  <a:pt x="6642611" y="588800"/>
                  <a:pt x="6630384" y="601027"/>
                </a:cubicBezTo>
                <a:lnTo>
                  <a:pt x="6608994" y="615448"/>
                </a:lnTo>
                <a:lnTo>
                  <a:pt x="6727099" y="615448"/>
                </a:lnTo>
                <a:cubicBezTo>
                  <a:pt x="6764415" y="615448"/>
                  <a:pt x="6794665" y="645698"/>
                  <a:pt x="6794665" y="683014"/>
                </a:cubicBezTo>
                <a:cubicBezTo>
                  <a:pt x="6794665" y="720330"/>
                  <a:pt x="6764415" y="750580"/>
                  <a:pt x="6727099" y="750580"/>
                </a:cubicBezTo>
                <a:lnTo>
                  <a:pt x="6402185" y="750580"/>
                </a:lnTo>
                <a:lnTo>
                  <a:pt x="6400543" y="753287"/>
                </a:lnTo>
                <a:cubicBezTo>
                  <a:pt x="6316095" y="855613"/>
                  <a:pt x="6188295" y="920836"/>
                  <a:pt x="6045262" y="920836"/>
                </a:cubicBezTo>
                <a:lnTo>
                  <a:pt x="460418" y="920835"/>
                </a:lnTo>
                <a:cubicBezTo>
                  <a:pt x="237922" y="920835"/>
                  <a:pt x="52287" y="763012"/>
                  <a:pt x="9354" y="553207"/>
                </a:cubicBezTo>
                <a:lnTo>
                  <a:pt x="0" y="460418"/>
                </a:lnTo>
                <a:lnTo>
                  <a:pt x="9354" y="367628"/>
                </a:lnTo>
                <a:cubicBezTo>
                  <a:pt x="52287" y="157823"/>
                  <a:pt x="237922" y="0"/>
                  <a:pt x="460418" y="0"/>
                </a:cubicBezTo>
                <a:close/>
              </a:path>
            </a:pathLst>
          </a:cu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9" name="!!22222">
            <a:extLst>
              <a:ext uri="{FF2B5EF4-FFF2-40B4-BE49-F238E27FC236}">
                <a16:creationId xmlns:a16="http://schemas.microsoft.com/office/drawing/2014/main" id="{F1A6BB08-DB18-47C1-B3FB-BFF7BE4B524E}"/>
              </a:ext>
            </a:extLst>
          </p:cNvPr>
          <p:cNvSpPr/>
          <p:nvPr/>
        </p:nvSpPr>
        <p:spPr>
          <a:xfrm>
            <a:off x="5683521" y="3872564"/>
            <a:ext cx="3772330" cy="456111"/>
          </a:xfrm>
          <a:custGeom>
            <a:avLst/>
            <a:gdLst>
              <a:gd name="connsiteX0" fmla="*/ 0 w 3547305"/>
              <a:gd name="connsiteY0" fmla="*/ 0 h 419100"/>
              <a:gd name="connsiteX1" fmla="*/ 3531846 w 3547305"/>
              <a:gd name="connsiteY1" fmla="*/ 0 h 419100"/>
              <a:gd name="connsiteX2" fmla="*/ 3547305 w 3547305"/>
              <a:gd name="connsiteY2" fmla="*/ 1558 h 419100"/>
              <a:gd name="connsiteX3" fmla="*/ 3520531 w 3547305"/>
              <a:gd name="connsiteY3" fmla="*/ 4257 h 419100"/>
              <a:gd name="connsiteX4" fmla="*/ 3353213 w 3547305"/>
              <a:gd name="connsiteY4" fmla="*/ 209550 h 419100"/>
              <a:gd name="connsiteX5" fmla="*/ 3520531 w 3547305"/>
              <a:gd name="connsiteY5" fmla="*/ 414843 h 419100"/>
              <a:gd name="connsiteX6" fmla="*/ 3547305 w 3547305"/>
              <a:gd name="connsiteY6" fmla="*/ 417542 h 419100"/>
              <a:gd name="connsiteX7" fmla="*/ 3531846 w 3547305"/>
              <a:gd name="connsiteY7" fmla="*/ 419100 h 419100"/>
              <a:gd name="connsiteX8" fmla="*/ 0 w 3547305"/>
              <a:gd name="connsiteY8" fmla="*/ 419100 h 419100"/>
              <a:gd name="connsiteX9" fmla="*/ 209550 w 3547305"/>
              <a:gd name="connsiteY9" fmla="*/ 209550 h 419100"/>
              <a:gd name="connsiteX10" fmla="*/ 0 w 3547305"/>
              <a:gd name="connsiteY10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47305" h="419100">
                <a:moveTo>
                  <a:pt x="0" y="0"/>
                </a:moveTo>
                <a:lnTo>
                  <a:pt x="3531846" y="0"/>
                </a:lnTo>
                <a:lnTo>
                  <a:pt x="3547305" y="1558"/>
                </a:lnTo>
                <a:lnTo>
                  <a:pt x="3520531" y="4257"/>
                </a:lnTo>
                <a:cubicBezTo>
                  <a:pt x="3425043" y="23797"/>
                  <a:pt x="3353213" y="108286"/>
                  <a:pt x="3353213" y="209550"/>
                </a:cubicBezTo>
                <a:cubicBezTo>
                  <a:pt x="3353213" y="310815"/>
                  <a:pt x="3425043" y="395303"/>
                  <a:pt x="3520531" y="414843"/>
                </a:cubicBezTo>
                <a:lnTo>
                  <a:pt x="3547305" y="417542"/>
                </a:lnTo>
                <a:lnTo>
                  <a:pt x="3531846" y="419100"/>
                </a:lnTo>
                <a:lnTo>
                  <a:pt x="0" y="419100"/>
                </a:lnTo>
                <a:cubicBezTo>
                  <a:pt x="115731" y="419100"/>
                  <a:pt x="209550" y="325281"/>
                  <a:pt x="209550" y="209550"/>
                </a:cubicBezTo>
                <a:cubicBezTo>
                  <a:pt x="209550" y="93819"/>
                  <a:pt x="115731" y="0"/>
                  <a:pt x="0" y="0"/>
                </a:cubicBezTo>
                <a:close/>
              </a:path>
            </a:pathLst>
          </a:cu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EDF81873-00E5-4D70-8B33-FE489C4CEAB3}"/>
              </a:ext>
            </a:extLst>
          </p:cNvPr>
          <p:cNvSpPr/>
          <p:nvPr/>
        </p:nvSpPr>
        <p:spPr>
          <a:xfrm>
            <a:off x="4507822" y="4328674"/>
            <a:ext cx="5898808" cy="224203"/>
          </a:xfrm>
          <a:prstGeom prst="roundRect">
            <a:avLst>
              <a:gd name="adj" fmla="val 50000"/>
            </a:avLst>
          </a:pr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B732D516-3BA7-4875-AD5F-A7CEB66DFA8E}"/>
              </a:ext>
            </a:extLst>
          </p:cNvPr>
          <p:cNvSpPr/>
          <p:nvPr/>
        </p:nvSpPr>
        <p:spPr>
          <a:xfrm>
            <a:off x="7075387" y="4476251"/>
            <a:ext cx="3027020" cy="224203"/>
          </a:xfrm>
          <a:prstGeom prst="roundRect">
            <a:avLst>
              <a:gd name="adj" fmla="val 50000"/>
            </a:avLst>
          </a:pr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Freeform: Shape 113">
            <a:extLst>
              <a:ext uri="{FF2B5EF4-FFF2-40B4-BE49-F238E27FC236}">
                <a16:creationId xmlns:a16="http://schemas.microsoft.com/office/drawing/2014/main" id="{344AC395-7986-4855-83F0-4C41728285FA}"/>
              </a:ext>
            </a:extLst>
          </p:cNvPr>
          <p:cNvSpPr/>
          <p:nvPr/>
        </p:nvSpPr>
        <p:spPr>
          <a:xfrm>
            <a:off x="3894073" y="1972012"/>
            <a:ext cx="6208334" cy="456111"/>
          </a:xfrm>
          <a:custGeom>
            <a:avLst/>
            <a:gdLst>
              <a:gd name="connsiteX0" fmla="*/ 209550 w 5838000"/>
              <a:gd name="connsiteY0" fmla="*/ 0 h 419100"/>
              <a:gd name="connsiteX1" fmla="*/ 5403850 w 5838000"/>
              <a:gd name="connsiteY1" fmla="*/ 0 h 419100"/>
              <a:gd name="connsiteX2" fmla="*/ 5521011 w 5838000"/>
              <a:gd name="connsiteY2" fmla="*/ 35788 h 419100"/>
              <a:gd name="connsiteX3" fmla="*/ 5528791 w 5838000"/>
              <a:gd name="connsiteY3" fmla="*/ 42857 h 419100"/>
              <a:gd name="connsiteX4" fmla="*/ 5659841 w 5838000"/>
              <a:gd name="connsiteY4" fmla="*/ 42857 h 419100"/>
              <a:gd name="connsiteX5" fmla="*/ 5709412 w 5838000"/>
              <a:gd name="connsiteY5" fmla="*/ 92428 h 419100"/>
              <a:gd name="connsiteX6" fmla="*/ 5694893 w 5838000"/>
              <a:gd name="connsiteY6" fmla="*/ 127480 h 419100"/>
              <a:gd name="connsiteX7" fmla="*/ 5681367 w 5838000"/>
              <a:gd name="connsiteY7" fmla="*/ 136599 h 419100"/>
              <a:gd name="connsiteX8" fmla="*/ 5788429 w 5838000"/>
              <a:gd name="connsiteY8" fmla="*/ 136599 h 419100"/>
              <a:gd name="connsiteX9" fmla="*/ 5838000 w 5838000"/>
              <a:gd name="connsiteY9" fmla="*/ 186170 h 419100"/>
              <a:gd name="connsiteX10" fmla="*/ 5788429 w 5838000"/>
              <a:gd name="connsiteY10" fmla="*/ 235741 h 419100"/>
              <a:gd name="connsiteX11" fmla="*/ 5608112 w 5838000"/>
              <a:gd name="connsiteY11" fmla="*/ 235741 h 419100"/>
              <a:gd name="connsiteX12" fmla="*/ 5596932 w 5838000"/>
              <a:gd name="connsiteY12" fmla="*/ 291116 h 419100"/>
              <a:gd name="connsiteX13" fmla="*/ 5403850 w 5838000"/>
              <a:gd name="connsiteY13" fmla="*/ 419100 h 419100"/>
              <a:gd name="connsiteX14" fmla="*/ 209550 w 5838000"/>
              <a:gd name="connsiteY14" fmla="*/ 419100 h 419100"/>
              <a:gd name="connsiteX15" fmla="*/ 0 w 5838000"/>
              <a:gd name="connsiteY15" fmla="*/ 209550 h 419100"/>
              <a:gd name="connsiteX16" fmla="*/ 209550 w 5838000"/>
              <a:gd name="connsiteY16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38000" h="419100">
                <a:moveTo>
                  <a:pt x="209550" y="0"/>
                </a:moveTo>
                <a:lnTo>
                  <a:pt x="5403850" y="0"/>
                </a:lnTo>
                <a:cubicBezTo>
                  <a:pt x="5447249" y="0"/>
                  <a:pt x="5487567" y="13193"/>
                  <a:pt x="5521011" y="35788"/>
                </a:cubicBezTo>
                <a:lnTo>
                  <a:pt x="5528791" y="42857"/>
                </a:lnTo>
                <a:lnTo>
                  <a:pt x="5659841" y="42857"/>
                </a:lnTo>
                <a:cubicBezTo>
                  <a:pt x="5687218" y="42857"/>
                  <a:pt x="5709412" y="65051"/>
                  <a:pt x="5709412" y="92428"/>
                </a:cubicBezTo>
                <a:cubicBezTo>
                  <a:pt x="5709412" y="106116"/>
                  <a:pt x="5703864" y="118509"/>
                  <a:pt x="5694893" y="127480"/>
                </a:cubicBezTo>
                <a:lnTo>
                  <a:pt x="5681367" y="136599"/>
                </a:lnTo>
                <a:lnTo>
                  <a:pt x="5788429" y="136599"/>
                </a:lnTo>
                <a:cubicBezTo>
                  <a:pt x="5815806" y="136599"/>
                  <a:pt x="5838000" y="158793"/>
                  <a:pt x="5838000" y="186170"/>
                </a:cubicBezTo>
                <a:cubicBezTo>
                  <a:pt x="5838000" y="213547"/>
                  <a:pt x="5815806" y="235741"/>
                  <a:pt x="5788429" y="235741"/>
                </a:cubicBezTo>
                <a:lnTo>
                  <a:pt x="5608112" y="235741"/>
                </a:lnTo>
                <a:lnTo>
                  <a:pt x="5596932" y="291116"/>
                </a:lnTo>
                <a:cubicBezTo>
                  <a:pt x="5565121" y="366327"/>
                  <a:pt x="5490648" y="419100"/>
                  <a:pt x="5403850" y="419100"/>
                </a:cubicBezTo>
                <a:lnTo>
                  <a:pt x="209550" y="419100"/>
                </a:lnTo>
                <a:cubicBezTo>
                  <a:pt x="93819" y="419100"/>
                  <a:pt x="0" y="325281"/>
                  <a:pt x="0" y="209550"/>
                </a:cubicBezTo>
                <a:cubicBezTo>
                  <a:pt x="0" y="93819"/>
                  <a:pt x="93819" y="0"/>
                  <a:pt x="209550" y="0"/>
                </a:cubicBezTo>
                <a:close/>
              </a:path>
            </a:pathLst>
          </a:cu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9" name="!!2222222">
            <a:extLst>
              <a:ext uri="{FF2B5EF4-FFF2-40B4-BE49-F238E27FC236}">
                <a16:creationId xmlns:a16="http://schemas.microsoft.com/office/drawing/2014/main" id="{336B72C8-ABEE-40CF-9BCB-34BC5069709C}"/>
              </a:ext>
            </a:extLst>
          </p:cNvPr>
          <p:cNvSpPr/>
          <p:nvPr/>
        </p:nvSpPr>
        <p:spPr>
          <a:xfrm>
            <a:off x="4365476" y="2414302"/>
            <a:ext cx="6629176" cy="456111"/>
          </a:xfrm>
          <a:custGeom>
            <a:avLst/>
            <a:gdLst>
              <a:gd name="connsiteX0" fmla="*/ 527608 w 6233739"/>
              <a:gd name="connsiteY0" fmla="*/ 0 h 419100"/>
              <a:gd name="connsiteX1" fmla="*/ 5721908 w 6233739"/>
              <a:gd name="connsiteY1" fmla="*/ 0 h 419100"/>
              <a:gd name="connsiteX2" fmla="*/ 5870082 w 6233739"/>
              <a:gd name="connsiteY2" fmla="*/ 61376 h 419100"/>
              <a:gd name="connsiteX3" fmla="*/ 5905527 w 6233739"/>
              <a:gd name="connsiteY3" fmla="*/ 113947 h 419100"/>
              <a:gd name="connsiteX4" fmla="*/ 6184168 w 6233739"/>
              <a:gd name="connsiteY4" fmla="*/ 113947 h 419100"/>
              <a:gd name="connsiteX5" fmla="*/ 6233739 w 6233739"/>
              <a:gd name="connsiteY5" fmla="*/ 163518 h 419100"/>
              <a:gd name="connsiteX6" fmla="*/ 6184168 w 6233739"/>
              <a:gd name="connsiteY6" fmla="*/ 213089 h 419100"/>
              <a:gd name="connsiteX7" fmla="*/ 6033028 w 6233739"/>
              <a:gd name="connsiteY7" fmla="*/ 213089 h 419100"/>
              <a:gd name="connsiteX8" fmla="*/ 6082599 w 6233739"/>
              <a:gd name="connsiteY8" fmla="*/ 262660 h 419100"/>
              <a:gd name="connsiteX9" fmla="*/ 6033028 w 6233739"/>
              <a:gd name="connsiteY9" fmla="*/ 312231 h 419100"/>
              <a:gd name="connsiteX10" fmla="*/ 5900754 w 6233739"/>
              <a:gd name="connsiteY10" fmla="*/ 312231 h 419100"/>
              <a:gd name="connsiteX11" fmla="*/ 5870082 w 6233739"/>
              <a:gd name="connsiteY11" fmla="*/ 357724 h 419100"/>
              <a:gd name="connsiteX12" fmla="*/ 5721908 w 6233739"/>
              <a:gd name="connsiteY12" fmla="*/ 419100 h 419100"/>
              <a:gd name="connsiteX13" fmla="*/ 527608 w 6233739"/>
              <a:gd name="connsiteY13" fmla="*/ 419100 h 419100"/>
              <a:gd name="connsiteX14" fmla="*/ 485377 w 6233739"/>
              <a:gd name="connsiteY14" fmla="*/ 414843 h 419100"/>
              <a:gd name="connsiteX15" fmla="*/ 481469 w 6233739"/>
              <a:gd name="connsiteY15" fmla="*/ 413630 h 419100"/>
              <a:gd name="connsiteX16" fmla="*/ 836350 w 6233739"/>
              <a:gd name="connsiteY16" fmla="*/ 413630 h 419100"/>
              <a:gd name="connsiteX17" fmla="*/ 968006 w 6233739"/>
              <a:gd name="connsiteY17" fmla="*/ 281974 h 419100"/>
              <a:gd name="connsiteX18" fmla="*/ 968007 w 6233739"/>
              <a:gd name="connsiteY18" fmla="*/ 281974 h 419100"/>
              <a:gd name="connsiteX19" fmla="*/ 836351 w 6233739"/>
              <a:gd name="connsiteY19" fmla="*/ 150318 h 419100"/>
              <a:gd name="connsiteX20" fmla="*/ 330017 w 6233739"/>
              <a:gd name="connsiteY20" fmla="*/ 150318 h 419100"/>
              <a:gd name="connsiteX21" fmla="*/ 330017 w 6233739"/>
              <a:gd name="connsiteY21" fmla="*/ 150317 h 419100"/>
              <a:gd name="connsiteX22" fmla="*/ 69027 w 6233739"/>
              <a:gd name="connsiteY22" fmla="*/ 150317 h 419100"/>
              <a:gd name="connsiteX23" fmla="*/ 0 w 6233739"/>
              <a:gd name="connsiteY23" fmla="*/ 81290 h 419100"/>
              <a:gd name="connsiteX24" fmla="*/ 69027 w 6233739"/>
              <a:gd name="connsiteY24" fmla="*/ 12263 h 419100"/>
              <a:gd name="connsiteX25" fmla="*/ 459587 w 6233739"/>
              <a:gd name="connsiteY25" fmla="*/ 12263 h 419100"/>
              <a:gd name="connsiteX26" fmla="*/ 485377 w 6233739"/>
              <a:gd name="connsiteY26" fmla="*/ 4257 h 419100"/>
              <a:gd name="connsiteX27" fmla="*/ 527608 w 6233739"/>
              <a:gd name="connsiteY27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233739" h="419100">
                <a:moveTo>
                  <a:pt x="527608" y="0"/>
                </a:moveTo>
                <a:lnTo>
                  <a:pt x="5721908" y="0"/>
                </a:lnTo>
                <a:cubicBezTo>
                  <a:pt x="5779773" y="0"/>
                  <a:pt x="5832161" y="23455"/>
                  <a:pt x="5870082" y="61376"/>
                </a:cubicBezTo>
                <a:lnTo>
                  <a:pt x="5905527" y="113947"/>
                </a:lnTo>
                <a:lnTo>
                  <a:pt x="6184168" y="113947"/>
                </a:lnTo>
                <a:cubicBezTo>
                  <a:pt x="6211545" y="113947"/>
                  <a:pt x="6233739" y="136141"/>
                  <a:pt x="6233739" y="163518"/>
                </a:cubicBezTo>
                <a:cubicBezTo>
                  <a:pt x="6233739" y="190895"/>
                  <a:pt x="6211545" y="213089"/>
                  <a:pt x="6184168" y="213089"/>
                </a:cubicBezTo>
                <a:lnTo>
                  <a:pt x="6033028" y="213089"/>
                </a:lnTo>
                <a:cubicBezTo>
                  <a:pt x="6060405" y="213089"/>
                  <a:pt x="6082599" y="235283"/>
                  <a:pt x="6082599" y="262660"/>
                </a:cubicBezTo>
                <a:cubicBezTo>
                  <a:pt x="6082599" y="290037"/>
                  <a:pt x="6060405" y="312231"/>
                  <a:pt x="6033028" y="312231"/>
                </a:cubicBezTo>
                <a:lnTo>
                  <a:pt x="5900754" y="312231"/>
                </a:lnTo>
                <a:lnTo>
                  <a:pt x="5870082" y="357724"/>
                </a:lnTo>
                <a:cubicBezTo>
                  <a:pt x="5832161" y="395645"/>
                  <a:pt x="5779774" y="419100"/>
                  <a:pt x="5721908" y="419100"/>
                </a:cubicBezTo>
                <a:lnTo>
                  <a:pt x="527608" y="419100"/>
                </a:lnTo>
                <a:cubicBezTo>
                  <a:pt x="513142" y="419100"/>
                  <a:pt x="499018" y="417634"/>
                  <a:pt x="485377" y="414843"/>
                </a:cubicBezTo>
                <a:lnTo>
                  <a:pt x="481469" y="413630"/>
                </a:lnTo>
                <a:lnTo>
                  <a:pt x="836350" y="413630"/>
                </a:lnTo>
                <a:cubicBezTo>
                  <a:pt x="909062" y="413630"/>
                  <a:pt x="968006" y="354686"/>
                  <a:pt x="968006" y="281974"/>
                </a:cubicBezTo>
                <a:lnTo>
                  <a:pt x="968007" y="281974"/>
                </a:lnTo>
                <a:cubicBezTo>
                  <a:pt x="968007" y="209262"/>
                  <a:pt x="909063" y="150318"/>
                  <a:pt x="836351" y="150318"/>
                </a:cubicBezTo>
                <a:lnTo>
                  <a:pt x="330017" y="150318"/>
                </a:lnTo>
                <a:lnTo>
                  <a:pt x="330017" y="150317"/>
                </a:lnTo>
                <a:lnTo>
                  <a:pt x="69027" y="150317"/>
                </a:lnTo>
                <a:cubicBezTo>
                  <a:pt x="30904" y="150317"/>
                  <a:pt x="0" y="119413"/>
                  <a:pt x="0" y="81290"/>
                </a:cubicBezTo>
                <a:cubicBezTo>
                  <a:pt x="0" y="43167"/>
                  <a:pt x="30904" y="12263"/>
                  <a:pt x="69027" y="12263"/>
                </a:cubicBezTo>
                <a:lnTo>
                  <a:pt x="459587" y="12263"/>
                </a:lnTo>
                <a:lnTo>
                  <a:pt x="485377" y="4257"/>
                </a:lnTo>
                <a:cubicBezTo>
                  <a:pt x="499018" y="1466"/>
                  <a:pt x="513142" y="0"/>
                  <a:pt x="527608" y="0"/>
                </a:cubicBezTo>
                <a:close/>
              </a:path>
            </a:pathLst>
          </a:cu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B9A30C1E-D081-421D-B5CA-C8C1F2C7EDE9}"/>
              </a:ext>
            </a:extLst>
          </p:cNvPr>
          <p:cNvSpPr/>
          <p:nvPr/>
        </p:nvSpPr>
        <p:spPr>
          <a:xfrm>
            <a:off x="5683521" y="1753053"/>
            <a:ext cx="2501670" cy="224203"/>
          </a:xfrm>
          <a:prstGeom prst="roundRect">
            <a:avLst>
              <a:gd name="adj" fmla="val 50000"/>
            </a:avLst>
          </a:pr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EBBE2901-8DB4-46FF-BA8B-07E0651BE488}"/>
              </a:ext>
            </a:extLst>
          </p:cNvPr>
          <p:cNvSpPr/>
          <p:nvPr/>
        </p:nvSpPr>
        <p:spPr>
          <a:xfrm>
            <a:off x="6400845" y="1528851"/>
            <a:ext cx="1038742" cy="224203"/>
          </a:xfrm>
          <a:prstGeom prst="roundRect">
            <a:avLst>
              <a:gd name="adj" fmla="val 50000"/>
            </a:avLst>
          </a:pr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Graphic 213">
            <a:extLst>
              <a:ext uri="{FF2B5EF4-FFF2-40B4-BE49-F238E27FC236}">
                <a16:creationId xmlns:a16="http://schemas.microsoft.com/office/drawing/2014/main" id="{F8D574BC-EB51-4313-A770-B78C2BAC4347}"/>
              </a:ext>
            </a:extLst>
          </p:cNvPr>
          <p:cNvSpPr/>
          <p:nvPr/>
        </p:nvSpPr>
        <p:spPr>
          <a:xfrm>
            <a:off x="949436" y="1691500"/>
            <a:ext cx="2786947" cy="2654469"/>
          </a:xfrm>
          <a:custGeom>
            <a:avLst/>
            <a:gdLst>
              <a:gd name="connsiteX0" fmla="*/ 862943 w 880994"/>
              <a:gd name="connsiteY0" fmla="*/ 209257 h 848653"/>
              <a:gd name="connsiteX1" fmla="*/ 712448 w 880994"/>
              <a:gd name="connsiteY1" fmla="*/ 648359 h 848653"/>
              <a:gd name="connsiteX2" fmla="*/ 136185 w 880994"/>
              <a:gd name="connsiteY2" fmla="*/ 813142 h 848653"/>
              <a:gd name="connsiteX3" fmla="*/ 51412 w 880994"/>
              <a:gd name="connsiteY3" fmla="*/ 222592 h 848653"/>
              <a:gd name="connsiteX4" fmla="*/ 513375 w 880994"/>
              <a:gd name="connsiteY4" fmla="*/ 1612 h 848653"/>
              <a:gd name="connsiteX5" fmla="*/ 862943 w 880994"/>
              <a:gd name="connsiteY5" fmla="*/ 209257 h 848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0994" h="848653">
                <a:moveTo>
                  <a:pt x="862943" y="209257"/>
                </a:moveTo>
                <a:cubicBezTo>
                  <a:pt x="909615" y="332129"/>
                  <a:pt x="868657" y="503579"/>
                  <a:pt x="712448" y="648359"/>
                </a:cubicBezTo>
                <a:cubicBezTo>
                  <a:pt x="556238" y="793139"/>
                  <a:pt x="284775" y="910297"/>
                  <a:pt x="136185" y="813142"/>
                </a:cubicBezTo>
                <a:cubicBezTo>
                  <a:pt x="-12405" y="715987"/>
                  <a:pt x="-37170" y="404519"/>
                  <a:pt x="51412" y="222592"/>
                </a:cubicBezTo>
                <a:cubicBezTo>
                  <a:pt x="140947" y="41617"/>
                  <a:pt x="344782" y="-9818"/>
                  <a:pt x="513375" y="1612"/>
                </a:cubicBezTo>
                <a:cubicBezTo>
                  <a:pt x="681968" y="13042"/>
                  <a:pt x="816270" y="86384"/>
                  <a:pt x="862943" y="209257"/>
                </a:cubicBezTo>
                <a:close/>
              </a:path>
            </a:pathLst>
          </a:custGeom>
          <a:solidFill>
            <a:srgbClr val="FF65A3">
              <a:alpha val="46000"/>
            </a:srgb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35" name="Group 234">
            <a:extLst>
              <a:ext uri="{FF2B5EF4-FFF2-40B4-BE49-F238E27FC236}">
                <a16:creationId xmlns:a16="http://schemas.microsoft.com/office/drawing/2014/main" id="{B65170EE-7906-4EB7-8537-BEB57C21C100}"/>
              </a:ext>
            </a:extLst>
          </p:cNvPr>
          <p:cNvGrpSpPr/>
          <p:nvPr/>
        </p:nvGrpSpPr>
        <p:grpSpPr>
          <a:xfrm>
            <a:off x="314122" y="1519771"/>
            <a:ext cx="3264570" cy="3482759"/>
            <a:chOff x="3527222" y="1038225"/>
            <a:chExt cx="4430211" cy="4726306"/>
          </a:xfrm>
        </p:grpSpPr>
        <p:sp>
          <p:nvSpPr>
            <p:cNvPr id="215" name="Graphic 213">
              <a:extLst>
                <a:ext uri="{FF2B5EF4-FFF2-40B4-BE49-F238E27FC236}">
                  <a16:creationId xmlns:a16="http://schemas.microsoft.com/office/drawing/2014/main" id="{BA253324-4D3D-4198-AE96-7AA834360538}"/>
                </a:ext>
              </a:extLst>
            </p:cNvPr>
            <p:cNvSpPr/>
            <p:nvPr/>
          </p:nvSpPr>
          <p:spPr>
            <a:xfrm>
              <a:off x="4175385" y="1433831"/>
              <a:ext cx="3782048" cy="3602268"/>
            </a:xfrm>
            <a:custGeom>
              <a:avLst/>
              <a:gdLst>
                <a:gd name="connsiteX0" fmla="*/ 862943 w 880994"/>
                <a:gd name="connsiteY0" fmla="*/ 209257 h 848653"/>
                <a:gd name="connsiteX1" fmla="*/ 712448 w 880994"/>
                <a:gd name="connsiteY1" fmla="*/ 648359 h 848653"/>
                <a:gd name="connsiteX2" fmla="*/ 136185 w 880994"/>
                <a:gd name="connsiteY2" fmla="*/ 813142 h 848653"/>
                <a:gd name="connsiteX3" fmla="*/ 51412 w 880994"/>
                <a:gd name="connsiteY3" fmla="*/ 222592 h 848653"/>
                <a:gd name="connsiteX4" fmla="*/ 513375 w 880994"/>
                <a:gd name="connsiteY4" fmla="*/ 1612 h 848653"/>
                <a:gd name="connsiteX5" fmla="*/ 862943 w 880994"/>
                <a:gd name="connsiteY5" fmla="*/ 209257 h 848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80994" h="848653">
                  <a:moveTo>
                    <a:pt x="862943" y="209257"/>
                  </a:moveTo>
                  <a:cubicBezTo>
                    <a:pt x="909615" y="332129"/>
                    <a:pt x="868657" y="503579"/>
                    <a:pt x="712448" y="648359"/>
                  </a:cubicBezTo>
                  <a:cubicBezTo>
                    <a:pt x="556238" y="793139"/>
                    <a:pt x="284775" y="910297"/>
                    <a:pt x="136185" y="813142"/>
                  </a:cubicBezTo>
                  <a:cubicBezTo>
                    <a:pt x="-12405" y="715987"/>
                    <a:pt x="-37170" y="404519"/>
                    <a:pt x="51412" y="222592"/>
                  </a:cubicBezTo>
                  <a:cubicBezTo>
                    <a:pt x="140947" y="41617"/>
                    <a:pt x="344782" y="-9818"/>
                    <a:pt x="513375" y="1612"/>
                  </a:cubicBezTo>
                  <a:cubicBezTo>
                    <a:pt x="681968" y="13042"/>
                    <a:pt x="816270" y="86384"/>
                    <a:pt x="862943" y="209257"/>
                  </a:cubicBezTo>
                  <a:close/>
                </a:path>
              </a:pathLst>
            </a:custGeom>
            <a:solidFill>
              <a:srgbClr val="FF3B8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216" name="Picture 18" descr="Bow Compass School Illustration Transparent PNG &amp;amp; SVG Vector">
              <a:extLst>
                <a:ext uri="{FF2B5EF4-FFF2-40B4-BE49-F238E27FC236}">
                  <a16:creationId xmlns:a16="http://schemas.microsoft.com/office/drawing/2014/main" id="{58978599-9EE6-472F-8150-145A4010B63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01" t="2824" r="21092" b="15779"/>
            <a:stretch/>
          </p:blipFill>
          <p:spPr bwMode="auto">
            <a:xfrm>
              <a:off x="4781550" y="1038225"/>
              <a:ext cx="2686050" cy="3743325"/>
            </a:xfrm>
            <a:prstGeom prst="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8" name="Picture 2" descr="Calculator Card - Assistive Cards">
              <a:extLst>
                <a:ext uri="{FF2B5EF4-FFF2-40B4-BE49-F238E27FC236}">
                  <a16:creationId xmlns:a16="http://schemas.microsoft.com/office/drawing/2014/main" id="{0CC412EF-1CDC-45C4-8F8C-323415FB0A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6703" y="1955800"/>
              <a:ext cx="2176298" cy="31108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FC47A8B9-CBF1-4888-AAFC-DA31FA59934D}"/>
                </a:ext>
              </a:extLst>
            </p:cNvPr>
            <p:cNvSpPr/>
            <p:nvPr/>
          </p:nvSpPr>
          <p:spPr>
            <a:xfrm rot="20176134">
              <a:off x="5792805" y="4410564"/>
              <a:ext cx="1930179" cy="1353967"/>
            </a:xfrm>
            <a:custGeom>
              <a:avLst/>
              <a:gdLst>
                <a:gd name="connsiteX0" fmla="*/ 1930179 w 1930179"/>
                <a:gd name="connsiteY0" fmla="*/ 0 h 1353967"/>
                <a:gd name="connsiteX1" fmla="*/ 1930179 w 1930179"/>
                <a:gd name="connsiteY1" fmla="*/ 1353967 h 1353967"/>
                <a:gd name="connsiteX2" fmla="*/ 0 w 1930179"/>
                <a:gd name="connsiteY2" fmla="*/ 1353967 h 1353967"/>
                <a:gd name="connsiteX3" fmla="*/ 0 w 1930179"/>
                <a:gd name="connsiteY3" fmla="*/ 178344 h 1353967"/>
                <a:gd name="connsiteX4" fmla="*/ 150803 w 1930179"/>
                <a:gd name="connsiteY4" fmla="*/ 208833 h 1353967"/>
                <a:gd name="connsiteX5" fmla="*/ 1765938 w 1930179"/>
                <a:gd name="connsiteY5" fmla="*/ 61677 h 1353967"/>
                <a:gd name="connsiteX6" fmla="*/ 1922636 w 1930179"/>
                <a:gd name="connsiteY6" fmla="*/ 3330 h 1353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30179" h="1353967">
                  <a:moveTo>
                    <a:pt x="1930179" y="0"/>
                  </a:moveTo>
                  <a:lnTo>
                    <a:pt x="1930179" y="1353967"/>
                  </a:lnTo>
                  <a:lnTo>
                    <a:pt x="0" y="1353967"/>
                  </a:lnTo>
                  <a:lnTo>
                    <a:pt x="0" y="178344"/>
                  </a:lnTo>
                  <a:lnTo>
                    <a:pt x="150803" y="208833"/>
                  </a:lnTo>
                  <a:cubicBezTo>
                    <a:pt x="668686" y="294006"/>
                    <a:pt x="1281503" y="226323"/>
                    <a:pt x="1765938" y="61677"/>
                  </a:cubicBezTo>
                  <a:cubicBezTo>
                    <a:pt x="1819763" y="43383"/>
                    <a:pt x="1871998" y="23907"/>
                    <a:pt x="1922636" y="3330"/>
                  </a:cubicBezTo>
                  <a:close/>
                </a:path>
              </a:pathLst>
            </a:custGeom>
            <a:solidFill>
              <a:srgbClr val="0042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888F5C91-3075-4F0B-B7B6-0D9121707CC4}"/>
                </a:ext>
              </a:extLst>
            </p:cNvPr>
            <p:cNvSpPr/>
            <p:nvPr/>
          </p:nvSpPr>
          <p:spPr>
            <a:xfrm rot="2009711">
              <a:off x="3527222" y="3902856"/>
              <a:ext cx="2647950" cy="1602666"/>
            </a:xfrm>
            <a:custGeom>
              <a:avLst/>
              <a:gdLst>
                <a:gd name="connsiteX0" fmla="*/ 0 w 2647950"/>
                <a:gd name="connsiteY0" fmla="*/ 543 h 1602666"/>
                <a:gd name="connsiteX1" fmla="*/ 56435 w 2647950"/>
                <a:gd name="connsiteY1" fmla="*/ 93996 h 1602666"/>
                <a:gd name="connsiteX2" fmla="*/ 1361909 w 2647950"/>
                <a:gd name="connsiteY2" fmla="*/ 1008336 h 1602666"/>
                <a:gd name="connsiteX3" fmla="*/ 2611865 w 2647950"/>
                <a:gd name="connsiteY3" fmla="*/ 62035 h 1602666"/>
                <a:gd name="connsiteX4" fmla="*/ 2647950 w 2647950"/>
                <a:gd name="connsiteY4" fmla="*/ 0 h 1602666"/>
                <a:gd name="connsiteX5" fmla="*/ 2647950 w 2647950"/>
                <a:gd name="connsiteY5" fmla="*/ 1602666 h 1602666"/>
                <a:gd name="connsiteX6" fmla="*/ 0 w 2647950"/>
                <a:gd name="connsiteY6" fmla="*/ 1602666 h 1602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47950" h="1602666">
                  <a:moveTo>
                    <a:pt x="0" y="543"/>
                  </a:moveTo>
                  <a:lnTo>
                    <a:pt x="56435" y="93996"/>
                  </a:lnTo>
                  <a:cubicBezTo>
                    <a:pt x="389541" y="607558"/>
                    <a:pt x="887196" y="1013411"/>
                    <a:pt x="1361909" y="1008336"/>
                  </a:cubicBezTo>
                  <a:cubicBezTo>
                    <a:pt x="1836622" y="1003260"/>
                    <a:pt x="2287060" y="588136"/>
                    <a:pt x="2611865" y="62035"/>
                  </a:cubicBezTo>
                  <a:lnTo>
                    <a:pt x="2647950" y="0"/>
                  </a:lnTo>
                  <a:lnTo>
                    <a:pt x="2647950" y="1602666"/>
                  </a:lnTo>
                  <a:lnTo>
                    <a:pt x="0" y="1602666"/>
                  </a:lnTo>
                  <a:close/>
                </a:path>
              </a:pathLst>
            </a:custGeom>
            <a:solidFill>
              <a:srgbClr val="0042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23" name="Graphic 213">
            <a:extLst>
              <a:ext uri="{FF2B5EF4-FFF2-40B4-BE49-F238E27FC236}">
                <a16:creationId xmlns:a16="http://schemas.microsoft.com/office/drawing/2014/main" id="{5FB27A1F-480E-49C8-94BD-174BDC877CF0}"/>
              </a:ext>
            </a:extLst>
          </p:cNvPr>
          <p:cNvSpPr/>
          <p:nvPr/>
        </p:nvSpPr>
        <p:spPr>
          <a:xfrm>
            <a:off x="655598" y="1740868"/>
            <a:ext cx="3154085" cy="2959586"/>
          </a:xfrm>
          <a:custGeom>
            <a:avLst/>
            <a:gdLst>
              <a:gd name="connsiteX0" fmla="*/ 862943 w 880994"/>
              <a:gd name="connsiteY0" fmla="*/ 209257 h 848653"/>
              <a:gd name="connsiteX1" fmla="*/ 712448 w 880994"/>
              <a:gd name="connsiteY1" fmla="*/ 648359 h 848653"/>
              <a:gd name="connsiteX2" fmla="*/ 136185 w 880994"/>
              <a:gd name="connsiteY2" fmla="*/ 813142 h 848653"/>
              <a:gd name="connsiteX3" fmla="*/ 51412 w 880994"/>
              <a:gd name="connsiteY3" fmla="*/ 222592 h 848653"/>
              <a:gd name="connsiteX4" fmla="*/ 513375 w 880994"/>
              <a:gd name="connsiteY4" fmla="*/ 1612 h 848653"/>
              <a:gd name="connsiteX5" fmla="*/ 862943 w 880994"/>
              <a:gd name="connsiteY5" fmla="*/ 209257 h 848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0994" h="848653">
                <a:moveTo>
                  <a:pt x="862943" y="209257"/>
                </a:moveTo>
                <a:cubicBezTo>
                  <a:pt x="909615" y="332129"/>
                  <a:pt x="868657" y="503579"/>
                  <a:pt x="712448" y="648359"/>
                </a:cubicBezTo>
                <a:cubicBezTo>
                  <a:pt x="556238" y="793139"/>
                  <a:pt x="284775" y="910297"/>
                  <a:pt x="136185" y="813142"/>
                </a:cubicBezTo>
                <a:cubicBezTo>
                  <a:pt x="-12405" y="715987"/>
                  <a:pt x="-37170" y="404519"/>
                  <a:pt x="51412" y="222592"/>
                </a:cubicBezTo>
                <a:cubicBezTo>
                  <a:pt x="140947" y="41617"/>
                  <a:pt x="344782" y="-9818"/>
                  <a:pt x="513375" y="1612"/>
                </a:cubicBezTo>
                <a:cubicBezTo>
                  <a:pt x="681968" y="13042"/>
                  <a:pt x="816270" y="86384"/>
                  <a:pt x="862943" y="209257"/>
                </a:cubicBezTo>
                <a:close/>
              </a:path>
            </a:pathLst>
          </a:custGeom>
          <a:noFill/>
          <a:ln w="28575" cap="flat">
            <a:solidFill>
              <a:srgbClr val="15C2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5" name="Isosceles Triangle 224">
            <a:extLst>
              <a:ext uri="{FF2B5EF4-FFF2-40B4-BE49-F238E27FC236}">
                <a16:creationId xmlns:a16="http://schemas.microsoft.com/office/drawing/2014/main" id="{D388D7D6-491D-4E25-A486-9766612C4FA6}"/>
              </a:ext>
            </a:extLst>
          </p:cNvPr>
          <p:cNvSpPr/>
          <p:nvPr/>
        </p:nvSpPr>
        <p:spPr>
          <a:xfrm rot="2700000">
            <a:off x="603671" y="3081711"/>
            <a:ext cx="254848" cy="236716"/>
          </a:xfrm>
          <a:custGeom>
            <a:avLst/>
            <a:gdLst>
              <a:gd name="connsiteX0" fmla="*/ 0 w 1280160"/>
              <a:gd name="connsiteY0" fmla="*/ 1103586 h 1103586"/>
              <a:gd name="connsiteX1" fmla="*/ 640080 w 1280160"/>
              <a:gd name="connsiteY1" fmla="*/ 0 h 1103586"/>
              <a:gd name="connsiteX2" fmla="*/ 1280160 w 1280160"/>
              <a:gd name="connsiteY2" fmla="*/ 1103586 h 1103586"/>
              <a:gd name="connsiteX3" fmla="*/ 0 w 1280160"/>
              <a:gd name="connsiteY3" fmla="*/ 1103586 h 1103586"/>
              <a:gd name="connsiteX0" fmla="*/ 0 w 1280160"/>
              <a:gd name="connsiteY0" fmla="*/ 1103680 h 1103680"/>
              <a:gd name="connsiteX1" fmla="*/ 640080 w 1280160"/>
              <a:gd name="connsiteY1" fmla="*/ 94 h 1103680"/>
              <a:gd name="connsiteX2" fmla="*/ 1280160 w 1280160"/>
              <a:gd name="connsiteY2" fmla="*/ 1103680 h 1103680"/>
              <a:gd name="connsiteX3" fmla="*/ 0 w 1280160"/>
              <a:gd name="connsiteY3" fmla="*/ 1103680 h 1103680"/>
              <a:gd name="connsiteX0" fmla="*/ 0 w 1303138"/>
              <a:gd name="connsiteY0" fmla="*/ 1103680 h 1179120"/>
              <a:gd name="connsiteX1" fmla="*/ 640080 w 1303138"/>
              <a:gd name="connsiteY1" fmla="*/ 94 h 1179120"/>
              <a:gd name="connsiteX2" fmla="*/ 1280160 w 1303138"/>
              <a:gd name="connsiteY2" fmla="*/ 1103680 h 1179120"/>
              <a:gd name="connsiteX3" fmla="*/ 0 w 1303138"/>
              <a:gd name="connsiteY3" fmla="*/ 1103680 h 1179120"/>
              <a:gd name="connsiteX0" fmla="*/ 15212 w 1318350"/>
              <a:gd name="connsiteY0" fmla="*/ 1103660 h 1224550"/>
              <a:gd name="connsiteX1" fmla="*/ 655292 w 1318350"/>
              <a:gd name="connsiteY1" fmla="*/ 74 h 1224550"/>
              <a:gd name="connsiteX2" fmla="*/ 1295372 w 1318350"/>
              <a:gd name="connsiteY2" fmla="*/ 1103660 h 1224550"/>
              <a:gd name="connsiteX3" fmla="*/ 15212 w 1318350"/>
              <a:gd name="connsiteY3" fmla="*/ 1103660 h 122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8350" h="1224550">
                <a:moveTo>
                  <a:pt x="15212" y="1103660"/>
                </a:moveTo>
                <a:cubicBezTo>
                  <a:pt x="-91468" y="951260"/>
                  <a:pt x="388592" y="-9648"/>
                  <a:pt x="655292" y="74"/>
                </a:cubicBezTo>
                <a:cubicBezTo>
                  <a:pt x="921992" y="9796"/>
                  <a:pt x="1432532" y="933918"/>
                  <a:pt x="1295372" y="1103660"/>
                </a:cubicBezTo>
                <a:cubicBezTo>
                  <a:pt x="1158212" y="1273402"/>
                  <a:pt x="121892" y="1256060"/>
                  <a:pt x="15212" y="110366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Isosceles Triangle 224">
            <a:extLst>
              <a:ext uri="{FF2B5EF4-FFF2-40B4-BE49-F238E27FC236}">
                <a16:creationId xmlns:a16="http://schemas.microsoft.com/office/drawing/2014/main" id="{66E8E1BE-8519-4E0F-AD29-9E8FB99CB8A5}"/>
              </a:ext>
            </a:extLst>
          </p:cNvPr>
          <p:cNvSpPr/>
          <p:nvPr/>
        </p:nvSpPr>
        <p:spPr>
          <a:xfrm rot="13007934">
            <a:off x="3457047" y="3363116"/>
            <a:ext cx="342778" cy="307922"/>
          </a:xfrm>
          <a:custGeom>
            <a:avLst/>
            <a:gdLst>
              <a:gd name="connsiteX0" fmla="*/ 0 w 1280160"/>
              <a:gd name="connsiteY0" fmla="*/ 1103586 h 1103586"/>
              <a:gd name="connsiteX1" fmla="*/ 640080 w 1280160"/>
              <a:gd name="connsiteY1" fmla="*/ 0 h 1103586"/>
              <a:gd name="connsiteX2" fmla="*/ 1280160 w 1280160"/>
              <a:gd name="connsiteY2" fmla="*/ 1103586 h 1103586"/>
              <a:gd name="connsiteX3" fmla="*/ 0 w 1280160"/>
              <a:gd name="connsiteY3" fmla="*/ 1103586 h 1103586"/>
              <a:gd name="connsiteX0" fmla="*/ 0 w 1280160"/>
              <a:gd name="connsiteY0" fmla="*/ 1103680 h 1103680"/>
              <a:gd name="connsiteX1" fmla="*/ 640080 w 1280160"/>
              <a:gd name="connsiteY1" fmla="*/ 94 h 1103680"/>
              <a:gd name="connsiteX2" fmla="*/ 1280160 w 1280160"/>
              <a:gd name="connsiteY2" fmla="*/ 1103680 h 1103680"/>
              <a:gd name="connsiteX3" fmla="*/ 0 w 1280160"/>
              <a:gd name="connsiteY3" fmla="*/ 1103680 h 1103680"/>
              <a:gd name="connsiteX0" fmla="*/ 0 w 1303138"/>
              <a:gd name="connsiteY0" fmla="*/ 1103680 h 1179120"/>
              <a:gd name="connsiteX1" fmla="*/ 640080 w 1303138"/>
              <a:gd name="connsiteY1" fmla="*/ 94 h 1179120"/>
              <a:gd name="connsiteX2" fmla="*/ 1280160 w 1303138"/>
              <a:gd name="connsiteY2" fmla="*/ 1103680 h 1179120"/>
              <a:gd name="connsiteX3" fmla="*/ 0 w 1303138"/>
              <a:gd name="connsiteY3" fmla="*/ 1103680 h 1179120"/>
              <a:gd name="connsiteX0" fmla="*/ 15212 w 1318350"/>
              <a:gd name="connsiteY0" fmla="*/ 1103660 h 1224550"/>
              <a:gd name="connsiteX1" fmla="*/ 655292 w 1318350"/>
              <a:gd name="connsiteY1" fmla="*/ 74 h 1224550"/>
              <a:gd name="connsiteX2" fmla="*/ 1295372 w 1318350"/>
              <a:gd name="connsiteY2" fmla="*/ 1103660 h 1224550"/>
              <a:gd name="connsiteX3" fmla="*/ 15212 w 1318350"/>
              <a:gd name="connsiteY3" fmla="*/ 1103660 h 1224550"/>
              <a:gd name="connsiteX0" fmla="*/ 26976 w 1330114"/>
              <a:gd name="connsiteY0" fmla="*/ 1103668 h 1267179"/>
              <a:gd name="connsiteX1" fmla="*/ 667056 w 1330114"/>
              <a:gd name="connsiteY1" fmla="*/ 82 h 1267179"/>
              <a:gd name="connsiteX2" fmla="*/ 1307136 w 1330114"/>
              <a:gd name="connsiteY2" fmla="*/ 1103668 h 1267179"/>
              <a:gd name="connsiteX3" fmla="*/ 26976 w 1330114"/>
              <a:gd name="connsiteY3" fmla="*/ 1103668 h 1267179"/>
              <a:gd name="connsiteX0" fmla="*/ 26976 w 1326725"/>
              <a:gd name="connsiteY0" fmla="*/ 1103668 h 1299085"/>
              <a:gd name="connsiteX1" fmla="*/ 667056 w 1326725"/>
              <a:gd name="connsiteY1" fmla="*/ 82 h 1299085"/>
              <a:gd name="connsiteX2" fmla="*/ 1307136 w 1326725"/>
              <a:gd name="connsiteY2" fmla="*/ 1103668 h 1299085"/>
              <a:gd name="connsiteX3" fmla="*/ 26976 w 1326725"/>
              <a:gd name="connsiteY3" fmla="*/ 1103668 h 129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6725" h="1299085">
                <a:moveTo>
                  <a:pt x="26976" y="1103668"/>
                </a:moveTo>
                <a:cubicBezTo>
                  <a:pt x="-124635" y="842155"/>
                  <a:pt x="400356" y="-9640"/>
                  <a:pt x="667056" y="82"/>
                </a:cubicBezTo>
                <a:cubicBezTo>
                  <a:pt x="933756" y="9804"/>
                  <a:pt x="1431456" y="844063"/>
                  <a:pt x="1307136" y="1103668"/>
                </a:cubicBezTo>
                <a:cubicBezTo>
                  <a:pt x="1182816" y="1363273"/>
                  <a:pt x="178587" y="1365181"/>
                  <a:pt x="26976" y="1103668"/>
                </a:cubicBezTo>
                <a:close/>
              </a:path>
            </a:pathLst>
          </a:custGeom>
          <a:solidFill>
            <a:srgbClr val="15C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Isosceles Triangle 224">
            <a:extLst>
              <a:ext uri="{FF2B5EF4-FFF2-40B4-BE49-F238E27FC236}">
                <a16:creationId xmlns:a16="http://schemas.microsoft.com/office/drawing/2014/main" id="{B1B8B3B5-30C2-4A62-8116-3E97C7707FBA}"/>
              </a:ext>
            </a:extLst>
          </p:cNvPr>
          <p:cNvSpPr/>
          <p:nvPr/>
        </p:nvSpPr>
        <p:spPr>
          <a:xfrm rot="6206713">
            <a:off x="809117" y="2534761"/>
            <a:ext cx="219581" cy="183222"/>
          </a:xfrm>
          <a:custGeom>
            <a:avLst/>
            <a:gdLst>
              <a:gd name="connsiteX0" fmla="*/ 0 w 1280160"/>
              <a:gd name="connsiteY0" fmla="*/ 1103586 h 1103586"/>
              <a:gd name="connsiteX1" fmla="*/ 640080 w 1280160"/>
              <a:gd name="connsiteY1" fmla="*/ 0 h 1103586"/>
              <a:gd name="connsiteX2" fmla="*/ 1280160 w 1280160"/>
              <a:gd name="connsiteY2" fmla="*/ 1103586 h 1103586"/>
              <a:gd name="connsiteX3" fmla="*/ 0 w 1280160"/>
              <a:gd name="connsiteY3" fmla="*/ 1103586 h 1103586"/>
              <a:gd name="connsiteX0" fmla="*/ 0 w 1280160"/>
              <a:gd name="connsiteY0" fmla="*/ 1103680 h 1103680"/>
              <a:gd name="connsiteX1" fmla="*/ 640080 w 1280160"/>
              <a:gd name="connsiteY1" fmla="*/ 94 h 1103680"/>
              <a:gd name="connsiteX2" fmla="*/ 1280160 w 1280160"/>
              <a:gd name="connsiteY2" fmla="*/ 1103680 h 1103680"/>
              <a:gd name="connsiteX3" fmla="*/ 0 w 1280160"/>
              <a:gd name="connsiteY3" fmla="*/ 1103680 h 1103680"/>
              <a:gd name="connsiteX0" fmla="*/ 0 w 1303138"/>
              <a:gd name="connsiteY0" fmla="*/ 1103680 h 1179120"/>
              <a:gd name="connsiteX1" fmla="*/ 640080 w 1303138"/>
              <a:gd name="connsiteY1" fmla="*/ 94 h 1179120"/>
              <a:gd name="connsiteX2" fmla="*/ 1280160 w 1303138"/>
              <a:gd name="connsiteY2" fmla="*/ 1103680 h 1179120"/>
              <a:gd name="connsiteX3" fmla="*/ 0 w 1303138"/>
              <a:gd name="connsiteY3" fmla="*/ 1103680 h 1179120"/>
              <a:gd name="connsiteX0" fmla="*/ 15212 w 1318350"/>
              <a:gd name="connsiteY0" fmla="*/ 1103660 h 1224550"/>
              <a:gd name="connsiteX1" fmla="*/ 655292 w 1318350"/>
              <a:gd name="connsiteY1" fmla="*/ 74 h 1224550"/>
              <a:gd name="connsiteX2" fmla="*/ 1295372 w 1318350"/>
              <a:gd name="connsiteY2" fmla="*/ 1103660 h 1224550"/>
              <a:gd name="connsiteX3" fmla="*/ 15212 w 1318350"/>
              <a:gd name="connsiteY3" fmla="*/ 1103660 h 1224550"/>
              <a:gd name="connsiteX0" fmla="*/ 26976 w 1330114"/>
              <a:gd name="connsiteY0" fmla="*/ 1103668 h 1267179"/>
              <a:gd name="connsiteX1" fmla="*/ 667056 w 1330114"/>
              <a:gd name="connsiteY1" fmla="*/ 82 h 1267179"/>
              <a:gd name="connsiteX2" fmla="*/ 1307136 w 1330114"/>
              <a:gd name="connsiteY2" fmla="*/ 1103668 h 1267179"/>
              <a:gd name="connsiteX3" fmla="*/ 26976 w 1330114"/>
              <a:gd name="connsiteY3" fmla="*/ 1103668 h 1267179"/>
              <a:gd name="connsiteX0" fmla="*/ 26976 w 1326725"/>
              <a:gd name="connsiteY0" fmla="*/ 1103668 h 1299085"/>
              <a:gd name="connsiteX1" fmla="*/ 667056 w 1326725"/>
              <a:gd name="connsiteY1" fmla="*/ 82 h 1299085"/>
              <a:gd name="connsiteX2" fmla="*/ 1307136 w 1326725"/>
              <a:gd name="connsiteY2" fmla="*/ 1103668 h 1299085"/>
              <a:gd name="connsiteX3" fmla="*/ 26976 w 1326725"/>
              <a:gd name="connsiteY3" fmla="*/ 1103668 h 129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6725" h="1299085">
                <a:moveTo>
                  <a:pt x="26976" y="1103668"/>
                </a:moveTo>
                <a:cubicBezTo>
                  <a:pt x="-124635" y="842155"/>
                  <a:pt x="400356" y="-9640"/>
                  <a:pt x="667056" y="82"/>
                </a:cubicBezTo>
                <a:cubicBezTo>
                  <a:pt x="933756" y="9804"/>
                  <a:pt x="1431456" y="844063"/>
                  <a:pt x="1307136" y="1103668"/>
                </a:cubicBezTo>
                <a:cubicBezTo>
                  <a:pt x="1182816" y="1363273"/>
                  <a:pt x="178587" y="1365181"/>
                  <a:pt x="26976" y="1103668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DEE0D2-44C9-41DB-B963-EEF210083C1F}"/>
              </a:ext>
            </a:extLst>
          </p:cNvPr>
          <p:cNvSpPr txBox="1"/>
          <p:nvPr/>
        </p:nvSpPr>
        <p:spPr>
          <a:xfrm>
            <a:off x="4646387" y="2167927"/>
            <a:ext cx="60268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Muốn nhận biết </a:t>
            </a:r>
          </a:p>
          <a:p>
            <a:pPr algn="ctr"/>
            <a:r>
              <a:rPr lang="en-US" sz="36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số có chia hết cho 9 </a:t>
            </a:r>
          </a:p>
          <a:p>
            <a:pPr algn="ctr"/>
            <a:r>
              <a:rPr lang="en-US" sz="36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hay không, ta làm </a:t>
            </a:r>
          </a:p>
          <a:p>
            <a:pPr algn="ctr"/>
            <a:r>
              <a:rPr lang="en-US" sz="36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 thế nào?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1859173-7AE8-45D0-94B9-3D2F6C918E3C}"/>
              </a:ext>
            </a:extLst>
          </p:cNvPr>
          <p:cNvSpPr/>
          <p:nvPr/>
        </p:nvSpPr>
        <p:spPr>
          <a:xfrm>
            <a:off x="9804313" y="-10858031"/>
            <a:ext cx="514965" cy="542834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2932B6A-2411-49E5-9DAD-249F171CF904}"/>
              </a:ext>
            </a:extLst>
          </p:cNvPr>
          <p:cNvSpPr/>
          <p:nvPr/>
        </p:nvSpPr>
        <p:spPr>
          <a:xfrm>
            <a:off x="5838517" y="-9291573"/>
            <a:ext cx="514965" cy="542834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5FC668B-86E4-48C7-99A0-B5F2254E594A}"/>
              </a:ext>
            </a:extLst>
          </p:cNvPr>
          <p:cNvSpPr/>
          <p:nvPr/>
        </p:nvSpPr>
        <p:spPr>
          <a:xfrm>
            <a:off x="1872721" y="-5977547"/>
            <a:ext cx="514965" cy="542834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377C3FF3-2549-4DA1-A840-E7A8BAB6BCB7}"/>
              </a:ext>
            </a:extLst>
          </p:cNvPr>
          <p:cNvSpPr>
            <a:spLocks noChangeAspect="1"/>
          </p:cNvSpPr>
          <p:nvPr/>
        </p:nvSpPr>
        <p:spPr>
          <a:xfrm rot="5400000">
            <a:off x="1557641" y="-6292630"/>
            <a:ext cx="630159" cy="63015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0A97C76-B64D-4878-A82F-7663F12CEE38}"/>
              </a:ext>
            </a:extLst>
          </p:cNvPr>
          <p:cNvGrpSpPr/>
          <p:nvPr/>
        </p:nvGrpSpPr>
        <p:grpSpPr>
          <a:xfrm rot="20504407">
            <a:off x="5438775" y="-9596458"/>
            <a:ext cx="685196" cy="660272"/>
            <a:chOff x="4266406" y="336614"/>
            <a:chExt cx="685196" cy="660272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47BD4BEE-837E-4048-B682-7953F92E69EB}"/>
                </a:ext>
              </a:extLst>
            </p:cNvPr>
            <p:cNvSpPr/>
            <p:nvPr/>
          </p:nvSpPr>
          <p:spPr>
            <a:xfrm>
              <a:off x="4266406" y="581025"/>
              <a:ext cx="685196" cy="171450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549FB08-6844-412B-8600-3779169FED96}"/>
                </a:ext>
              </a:extLst>
            </p:cNvPr>
            <p:cNvSpPr/>
            <p:nvPr/>
          </p:nvSpPr>
          <p:spPr>
            <a:xfrm>
              <a:off x="4490186" y="336614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3961161F-E73D-4954-B2B4-E338AED2A921}"/>
                </a:ext>
              </a:extLst>
            </p:cNvPr>
            <p:cNvSpPr/>
            <p:nvPr/>
          </p:nvSpPr>
          <p:spPr>
            <a:xfrm>
              <a:off x="4501421" y="781722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CC49EE02-AE09-4278-81F5-5C03825C90FD}"/>
              </a:ext>
            </a:extLst>
          </p:cNvPr>
          <p:cNvSpPr txBox="1"/>
          <p:nvPr/>
        </p:nvSpPr>
        <p:spPr>
          <a:xfrm rot="16200000">
            <a:off x="1062790" y="-3633112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accent3">
                    <a:lumMod val="50000"/>
                  </a:schemeClr>
                </a:solidFill>
                <a:latin typeface="Montserrat" panose="00000500000000000000" pitchFamily="2" charset="0"/>
              </a:rPr>
              <a:t>Content 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14540A6-AAFD-4DE4-BAC1-737B5DA1E02D}"/>
              </a:ext>
            </a:extLst>
          </p:cNvPr>
          <p:cNvSpPr txBox="1"/>
          <p:nvPr/>
        </p:nvSpPr>
        <p:spPr>
          <a:xfrm rot="16200000">
            <a:off x="5043650" y="-6947697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</a:rPr>
              <a:t>Content 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C64393B-E971-446B-87DD-F631209F7E76}"/>
              </a:ext>
            </a:extLst>
          </p:cNvPr>
          <p:cNvSpPr txBox="1"/>
          <p:nvPr/>
        </p:nvSpPr>
        <p:spPr>
          <a:xfrm rot="16200000">
            <a:off x="9024510" y="-851471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Content 3</a:t>
            </a: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0459A5C5-977A-495D-8DA9-CD0093F61E65}"/>
              </a:ext>
            </a:extLst>
          </p:cNvPr>
          <p:cNvSpPr>
            <a:spLocks noChangeAspect="1"/>
          </p:cNvSpPr>
          <p:nvPr/>
        </p:nvSpPr>
        <p:spPr>
          <a:xfrm rot="2700000">
            <a:off x="9489234" y="-11302509"/>
            <a:ext cx="630159" cy="63015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7" name="Picture 8" descr="Math Symbols - Math Icon Clipart - Large Size Png Image - PikPng">
            <a:extLst>
              <a:ext uri="{FF2B5EF4-FFF2-40B4-BE49-F238E27FC236}">
                <a16:creationId xmlns:a16="http://schemas.microsoft.com/office/drawing/2014/main" id="{9D2B572D-3543-43FD-BC9F-1BCCC6FA6C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6" t="72068" r="34207"/>
          <a:stretch/>
        </p:blipFill>
        <p:spPr bwMode="auto">
          <a:xfrm rot="10800000">
            <a:off x="4207430" y="8979791"/>
            <a:ext cx="959147" cy="85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Math Symbols - Math Icon Clipart - Large Size Png Image - PikPng">
            <a:extLst>
              <a:ext uri="{FF2B5EF4-FFF2-40B4-BE49-F238E27FC236}">
                <a16:creationId xmlns:a16="http://schemas.microsoft.com/office/drawing/2014/main" id="{9EA96873-D07F-4A0E-BAD0-E386F77740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4" t="73837" r="-4611" b="-1769"/>
          <a:stretch/>
        </p:blipFill>
        <p:spPr bwMode="auto">
          <a:xfrm rot="11700000">
            <a:off x="7639896" y="-1785822"/>
            <a:ext cx="959147" cy="85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8" descr="Math Symbols - Math Icon Clipart - Large Size Png Image - PikPng">
            <a:extLst>
              <a:ext uri="{FF2B5EF4-FFF2-40B4-BE49-F238E27FC236}">
                <a16:creationId xmlns:a16="http://schemas.microsoft.com/office/drawing/2014/main" id="{EF60E3D4-A2C4-4B94-AE49-9CB587B9B7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13" t="37145" r="36080" b="34923"/>
          <a:stretch/>
        </p:blipFill>
        <p:spPr bwMode="auto">
          <a:xfrm rot="9258396">
            <a:off x="2810650" y="-2286543"/>
            <a:ext cx="658469" cy="58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76641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2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1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1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1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1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1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1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750" fill="hold"/>
                                        <p:tgtEl>
                                          <p:spTgt spid="121"/>
                                        </p:tgtEl>
                                      </p:cBhvr>
                                      <p:by x="13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750" fill="hold"/>
                                        <p:tgtEl>
                                          <p:spTgt spid="120"/>
                                        </p:tgtEl>
                                      </p:cBhvr>
                                      <p:by x="13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750" fill="hold"/>
                                        <p:tgtEl>
                                          <p:spTgt spid="114"/>
                                        </p:tgtEl>
                                      </p:cBhvr>
                                      <p:by x="13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750" fill="hold"/>
                                        <p:tgtEl>
                                          <p:spTgt spid="119"/>
                                        </p:tgtEl>
                                      </p:cBhvr>
                                      <p:by x="13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750" fill="hold"/>
                                        <p:tgtEl>
                                          <p:spTgt spid="108"/>
                                        </p:tgtEl>
                                      </p:cBhvr>
                                      <p:by x="13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750" fill="hold"/>
                                        <p:tgtEl>
                                          <p:spTgt spid="109"/>
                                        </p:tgtEl>
                                      </p:cBhvr>
                                      <p:by x="13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750" fill="hold"/>
                                        <p:tgtEl>
                                          <p:spTgt spid="105"/>
                                        </p:tgtEl>
                                      </p:cBhvr>
                                      <p:by x="13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750" fill="hold"/>
                                        <p:tgtEl>
                                          <p:spTgt spid="106"/>
                                        </p:tgtEl>
                                      </p:cBhvr>
                                      <p:by x="13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9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9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animBg="1"/>
      <p:bldP spid="108" grpId="1" animBg="1"/>
      <p:bldP spid="109" grpId="0" animBg="1"/>
      <p:bldP spid="109" grpId="1" animBg="1"/>
      <p:bldP spid="105" grpId="0" animBg="1"/>
      <p:bldP spid="105" grpId="1" animBg="1"/>
      <p:bldP spid="106" grpId="0" animBg="1"/>
      <p:bldP spid="106" grpId="1" animBg="1"/>
      <p:bldP spid="114" grpId="0" animBg="1"/>
      <p:bldP spid="114" grpId="1" animBg="1"/>
      <p:bldP spid="119" grpId="0" animBg="1"/>
      <p:bldP spid="119" grpId="1" animBg="1"/>
      <p:bldP spid="120" grpId="0" animBg="1"/>
      <p:bldP spid="120" grpId="1" animBg="1"/>
      <p:bldP spid="121" grpId="0" animBg="1"/>
      <p:bldP spid="121" grpId="1" animBg="1"/>
      <p:bldP spid="9" grpId="0"/>
      <p:bldP spid="9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Freeform: Shape 107">
            <a:extLst>
              <a:ext uri="{FF2B5EF4-FFF2-40B4-BE49-F238E27FC236}">
                <a16:creationId xmlns:a16="http://schemas.microsoft.com/office/drawing/2014/main" id="{C2FEC19E-11AD-44E1-8EA7-6F095DD71BB6}"/>
              </a:ext>
            </a:extLst>
          </p:cNvPr>
          <p:cNvSpPr/>
          <p:nvPr/>
        </p:nvSpPr>
        <p:spPr>
          <a:xfrm>
            <a:off x="476903" y="580051"/>
            <a:ext cx="11299732" cy="5587626"/>
          </a:xfrm>
          <a:custGeom>
            <a:avLst/>
            <a:gdLst>
              <a:gd name="connsiteX0" fmla="*/ 460418 w 6952355"/>
              <a:gd name="connsiteY0" fmla="*/ 0 h 920836"/>
              <a:gd name="connsiteX1" fmla="*/ 6045263 w 6952355"/>
              <a:gd name="connsiteY1" fmla="*/ 0 h 920836"/>
              <a:gd name="connsiteX2" fmla="*/ 6427049 w 6952355"/>
              <a:gd name="connsiteY2" fmla="*/ 202994 h 920836"/>
              <a:gd name="connsiteX3" fmla="*/ 6448821 w 6952355"/>
              <a:gd name="connsiteY3" fmla="*/ 243106 h 920836"/>
              <a:gd name="connsiteX4" fmla="*/ 6884789 w 6952355"/>
              <a:gd name="connsiteY4" fmla="*/ 243106 h 920836"/>
              <a:gd name="connsiteX5" fmla="*/ 6952355 w 6952355"/>
              <a:gd name="connsiteY5" fmla="*/ 310672 h 920836"/>
              <a:gd name="connsiteX6" fmla="*/ 6932566 w 6952355"/>
              <a:gd name="connsiteY6" fmla="*/ 358449 h 920836"/>
              <a:gd name="connsiteX7" fmla="*/ 6920899 w 6952355"/>
              <a:gd name="connsiteY7" fmla="*/ 366314 h 920836"/>
              <a:gd name="connsiteX8" fmla="*/ 6404565 w 6952355"/>
              <a:gd name="connsiteY8" fmla="*/ 366314 h 920836"/>
              <a:gd name="connsiteX9" fmla="*/ 6361132 w 6952355"/>
              <a:gd name="connsiteY9" fmla="*/ 384305 h 920836"/>
              <a:gd name="connsiteX10" fmla="*/ 6343141 w 6952355"/>
              <a:gd name="connsiteY10" fmla="*/ 427738 h 920836"/>
              <a:gd name="connsiteX11" fmla="*/ 6343141 w 6952355"/>
              <a:gd name="connsiteY11" fmla="*/ 427737 h 920836"/>
              <a:gd name="connsiteX12" fmla="*/ 6343141 w 6952355"/>
              <a:gd name="connsiteY12" fmla="*/ 427738 h 920836"/>
              <a:gd name="connsiteX13" fmla="*/ 6343141 w 6952355"/>
              <a:gd name="connsiteY13" fmla="*/ 427738 h 920836"/>
              <a:gd name="connsiteX14" fmla="*/ 6361132 w 6952355"/>
              <a:gd name="connsiteY14" fmla="*/ 471171 h 920836"/>
              <a:gd name="connsiteX15" fmla="*/ 6404565 w 6952355"/>
              <a:gd name="connsiteY15" fmla="*/ 489161 h 920836"/>
              <a:gd name="connsiteX16" fmla="*/ 6599830 w 6952355"/>
              <a:gd name="connsiteY16" fmla="*/ 489161 h 920836"/>
              <a:gd name="connsiteX17" fmla="*/ 6608907 w 6952355"/>
              <a:gd name="connsiteY17" fmla="*/ 490994 h 920836"/>
              <a:gd name="connsiteX18" fmla="*/ 6650173 w 6952355"/>
              <a:gd name="connsiteY18" fmla="*/ 553250 h 920836"/>
              <a:gd name="connsiteX19" fmla="*/ 6630384 w 6952355"/>
              <a:gd name="connsiteY19" fmla="*/ 601027 h 920836"/>
              <a:gd name="connsiteX20" fmla="*/ 6608994 w 6952355"/>
              <a:gd name="connsiteY20" fmla="*/ 615448 h 920836"/>
              <a:gd name="connsiteX21" fmla="*/ 6727099 w 6952355"/>
              <a:gd name="connsiteY21" fmla="*/ 615448 h 920836"/>
              <a:gd name="connsiteX22" fmla="*/ 6794665 w 6952355"/>
              <a:gd name="connsiteY22" fmla="*/ 683014 h 920836"/>
              <a:gd name="connsiteX23" fmla="*/ 6727099 w 6952355"/>
              <a:gd name="connsiteY23" fmla="*/ 750580 h 920836"/>
              <a:gd name="connsiteX24" fmla="*/ 6402185 w 6952355"/>
              <a:gd name="connsiteY24" fmla="*/ 750580 h 920836"/>
              <a:gd name="connsiteX25" fmla="*/ 6400543 w 6952355"/>
              <a:gd name="connsiteY25" fmla="*/ 753287 h 920836"/>
              <a:gd name="connsiteX26" fmla="*/ 6045262 w 6952355"/>
              <a:gd name="connsiteY26" fmla="*/ 920836 h 920836"/>
              <a:gd name="connsiteX27" fmla="*/ 460418 w 6952355"/>
              <a:gd name="connsiteY27" fmla="*/ 920835 h 920836"/>
              <a:gd name="connsiteX28" fmla="*/ 9354 w 6952355"/>
              <a:gd name="connsiteY28" fmla="*/ 553207 h 920836"/>
              <a:gd name="connsiteX29" fmla="*/ 0 w 6952355"/>
              <a:gd name="connsiteY29" fmla="*/ 460418 h 920836"/>
              <a:gd name="connsiteX30" fmla="*/ 9354 w 6952355"/>
              <a:gd name="connsiteY30" fmla="*/ 367628 h 920836"/>
              <a:gd name="connsiteX31" fmla="*/ 460418 w 6952355"/>
              <a:gd name="connsiteY31" fmla="*/ 0 h 92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952355" h="920836">
                <a:moveTo>
                  <a:pt x="460418" y="0"/>
                </a:moveTo>
                <a:lnTo>
                  <a:pt x="6045263" y="0"/>
                </a:lnTo>
                <a:cubicBezTo>
                  <a:pt x="6204189" y="0"/>
                  <a:pt x="6344308" y="80522"/>
                  <a:pt x="6427049" y="202994"/>
                </a:cubicBezTo>
                <a:lnTo>
                  <a:pt x="6448821" y="243106"/>
                </a:lnTo>
                <a:lnTo>
                  <a:pt x="6884789" y="243106"/>
                </a:lnTo>
                <a:cubicBezTo>
                  <a:pt x="6922105" y="243106"/>
                  <a:pt x="6952355" y="273356"/>
                  <a:pt x="6952355" y="310672"/>
                </a:cubicBezTo>
                <a:cubicBezTo>
                  <a:pt x="6952355" y="329330"/>
                  <a:pt x="6944793" y="346222"/>
                  <a:pt x="6932566" y="358449"/>
                </a:cubicBezTo>
                <a:lnTo>
                  <a:pt x="6920899" y="366314"/>
                </a:lnTo>
                <a:lnTo>
                  <a:pt x="6404565" y="366314"/>
                </a:lnTo>
                <a:cubicBezTo>
                  <a:pt x="6387603" y="366314"/>
                  <a:pt x="6372247" y="373189"/>
                  <a:pt x="6361132" y="384305"/>
                </a:cubicBezTo>
                <a:lnTo>
                  <a:pt x="6343141" y="427738"/>
                </a:lnTo>
                <a:lnTo>
                  <a:pt x="6343141" y="427737"/>
                </a:lnTo>
                <a:lnTo>
                  <a:pt x="6343141" y="427738"/>
                </a:lnTo>
                <a:lnTo>
                  <a:pt x="6343141" y="427738"/>
                </a:lnTo>
                <a:lnTo>
                  <a:pt x="6361132" y="471171"/>
                </a:lnTo>
                <a:cubicBezTo>
                  <a:pt x="6372247" y="482286"/>
                  <a:pt x="6387603" y="489161"/>
                  <a:pt x="6404565" y="489161"/>
                </a:cubicBezTo>
                <a:lnTo>
                  <a:pt x="6599830" y="489161"/>
                </a:lnTo>
                <a:lnTo>
                  <a:pt x="6608907" y="490994"/>
                </a:lnTo>
                <a:cubicBezTo>
                  <a:pt x="6633157" y="501251"/>
                  <a:pt x="6650173" y="525263"/>
                  <a:pt x="6650173" y="553250"/>
                </a:cubicBezTo>
                <a:cubicBezTo>
                  <a:pt x="6650173" y="571908"/>
                  <a:pt x="6642611" y="588800"/>
                  <a:pt x="6630384" y="601027"/>
                </a:cubicBezTo>
                <a:lnTo>
                  <a:pt x="6608994" y="615448"/>
                </a:lnTo>
                <a:lnTo>
                  <a:pt x="6727099" y="615448"/>
                </a:lnTo>
                <a:cubicBezTo>
                  <a:pt x="6764415" y="615448"/>
                  <a:pt x="6794665" y="645698"/>
                  <a:pt x="6794665" y="683014"/>
                </a:cubicBezTo>
                <a:cubicBezTo>
                  <a:pt x="6794665" y="720330"/>
                  <a:pt x="6764415" y="750580"/>
                  <a:pt x="6727099" y="750580"/>
                </a:cubicBezTo>
                <a:lnTo>
                  <a:pt x="6402185" y="750580"/>
                </a:lnTo>
                <a:lnTo>
                  <a:pt x="6400543" y="753287"/>
                </a:lnTo>
                <a:cubicBezTo>
                  <a:pt x="6316095" y="855613"/>
                  <a:pt x="6188295" y="920836"/>
                  <a:pt x="6045262" y="920836"/>
                </a:cubicBezTo>
                <a:lnTo>
                  <a:pt x="460418" y="920835"/>
                </a:lnTo>
                <a:cubicBezTo>
                  <a:pt x="237922" y="920835"/>
                  <a:pt x="52287" y="763012"/>
                  <a:pt x="9354" y="553207"/>
                </a:cubicBezTo>
                <a:lnTo>
                  <a:pt x="0" y="460418"/>
                </a:lnTo>
                <a:lnTo>
                  <a:pt x="9354" y="367628"/>
                </a:lnTo>
                <a:cubicBezTo>
                  <a:pt x="52287" y="157823"/>
                  <a:pt x="237922" y="0"/>
                  <a:pt x="460418" y="0"/>
                </a:cubicBezTo>
                <a:close/>
              </a:path>
            </a:pathLst>
          </a:cu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9" name="!!22222">
            <a:extLst>
              <a:ext uri="{FF2B5EF4-FFF2-40B4-BE49-F238E27FC236}">
                <a16:creationId xmlns:a16="http://schemas.microsoft.com/office/drawing/2014/main" id="{F1A6BB08-DB18-47C1-B3FB-BFF7BE4B524E}"/>
              </a:ext>
            </a:extLst>
          </p:cNvPr>
          <p:cNvSpPr/>
          <p:nvPr/>
        </p:nvSpPr>
        <p:spPr>
          <a:xfrm>
            <a:off x="3887695" y="2832689"/>
            <a:ext cx="5901805" cy="2543100"/>
          </a:xfrm>
          <a:custGeom>
            <a:avLst/>
            <a:gdLst>
              <a:gd name="connsiteX0" fmla="*/ 0 w 3547305"/>
              <a:gd name="connsiteY0" fmla="*/ 0 h 419100"/>
              <a:gd name="connsiteX1" fmla="*/ 3531846 w 3547305"/>
              <a:gd name="connsiteY1" fmla="*/ 0 h 419100"/>
              <a:gd name="connsiteX2" fmla="*/ 3547305 w 3547305"/>
              <a:gd name="connsiteY2" fmla="*/ 1558 h 419100"/>
              <a:gd name="connsiteX3" fmla="*/ 3520531 w 3547305"/>
              <a:gd name="connsiteY3" fmla="*/ 4257 h 419100"/>
              <a:gd name="connsiteX4" fmla="*/ 3353213 w 3547305"/>
              <a:gd name="connsiteY4" fmla="*/ 209550 h 419100"/>
              <a:gd name="connsiteX5" fmla="*/ 3520531 w 3547305"/>
              <a:gd name="connsiteY5" fmla="*/ 414843 h 419100"/>
              <a:gd name="connsiteX6" fmla="*/ 3547305 w 3547305"/>
              <a:gd name="connsiteY6" fmla="*/ 417542 h 419100"/>
              <a:gd name="connsiteX7" fmla="*/ 3531846 w 3547305"/>
              <a:gd name="connsiteY7" fmla="*/ 419100 h 419100"/>
              <a:gd name="connsiteX8" fmla="*/ 0 w 3547305"/>
              <a:gd name="connsiteY8" fmla="*/ 419100 h 419100"/>
              <a:gd name="connsiteX9" fmla="*/ 209550 w 3547305"/>
              <a:gd name="connsiteY9" fmla="*/ 209550 h 419100"/>
              <a:gd name="connsiteX10" fmla="*/ 0 w 3547305"/>
              <a:gd name="connsiteY10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47305" h="419100">
                <a:moveTo>
                  <a:pt x="0" y="0"/>
                </a:moveTo>
                <a:lnTo>
                  <a:pt x="3531846" y="0"/>
                </a:lnTo>
                <a:lnTo>
                  <a:pt x="3547305" y="1558"/>
                </a:lnTo>
                <a:lnTo>
                  <a:pt x="3520531" y="4257"/>
                </a:lnTo>
                <a:cubicBezTo>
                  <a:pt x="3425043" y="23797"/>
                  <a:pt x="3353213" y="108286"/>
                  <a:pt x="3353213" y="209550"/>
                </a:cubicBezTo>
                <a:cubicBezTo>
                  <a:pt x="3353213" y="310815"/>
                  <a:pt x="3425043" y="395303"/>
                  <a:pt x="3520531" y="414843"/>
                </a:cubicBezTo>
                <a:lnTo>
                  <a:pt x="3547305" y="417542"/>
                </a:lnTo>
                <a:lnTo>
                  <a:pt x="3531846" y="419100"/>
                </a:lnTo>
                <a:lnTo>
                  <a:pt x="0" y="419100"/>
                </a:lnTo>
                <a:cubicBezTo>
                  <a:pt x="115731" y="419100"/>
                  <a:pt x="209550" y="325281"/>
                  <a:pt x="209550" y="209550"/>
                </a:cubicBezTo>
                <a:cubicBezTo>
                  <a:pt x="209550" y="93819"/>
                  <a:pt x="115731" y="0"/>
                  <a:pt x="0" y="0"/>
                </a:cubicBezTo>
                <a:close/>
              </a:path>
            </a:pathLst>
          </a:cu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EDF81873-00E5-4D70-8B33-FE489C4CEAB3}"/>
              </a:ext>
            </a:extLst>
          </p:cNvPr>
          <p:cNvSpPr/>
          <p:nvPr/>
        </p:nvSpPr>
        <p:spPr>
          <a:xfrm>
            <a:off x="1480449" y="3819888"/>
            <a:ext cx="9228679" cy="1250069"/>
          </a:xfrm>
          <a:prstGeom prst="roundRect">
            <a:avLst>
              <a:gd name="adj" fmla="val 50000"/>
            </a:avLst>
          </a:pr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B732D516-3BA7-4875-AD5F-A7CEB66DFA8E}"/>
              </a:ext>
            </a:extLst>
          </p:cNvPr>
          <p:cNvSpPr/>
          <p:nvPr/>
        </p:nvSpPr>
        <p:spPr>
          <a:xfrm>
            <a:off x="5711208" y="3967465"/>
            <a:ext cx="4735769" cy="1250069"/>
          </a:xfrm>
          <a:prstGeom prst="roundRect">
            <a:avLst>
              <a:gd name="adj" fmla="val 50000"/>
            </a:avLst>
          </a:pr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Freeform: Shape 113">
            <a:extLst>
              <a:ext uri="{FF2B5EF4-FFF2-40B4-BE49-F238E27FC236}">
                <a16:creationId xmlns:a16="http://schemas.microsoft.com/office/drawing/2014/main" id="{344AC395-7986-4855-83F0-4C41728285FA}"/>
              </a:ext>
            </a:extLst>
          </p:cNvPr>
          <p:cNvSpPr/>
          <p:nvPr/>
        </p:nvSpPr>
        <p:spPr>
          <a:xfrm>
            <a:off x="687440" y="932137"/>
            <a:ext cx="9712932" cy="2543100"/>
          </a:xfrm>
          <a:custGeom>
            <a:avLst/>
            <a:gdLst>
              <a:gd name="connsiteX0" fmla="*/ 209550 w 5838000"/>
              <a:gd name="connsiteY0" fmla="*/ 0 h 419100"/>
              <a:gd name="connsiteX1" fmla="*/ 5403850 w 5838000"/>
              <a:gd name="connsiteY1" fmla="*/ 0 h 419100"/>
              <a:gd name="connsiteX2" fmla="*/ 5521011 w 5838000"/>
              <a:gd name="connsiteY2" fmla="*/ 35788 h 419100"/>
              <a:gd name="connsiteX3" fmla="*/ 5528791 w 5838000"/>
              <a:gd name="connsiteY3" fmla="*/ 42857 h 419100"/>
              <a:gd name="connsiteX4" fmla="*/ 5659841 w 5838000"/>
              <a:gd name="connsiteY4" fmla="*/ 42857 h 419100"/>
              <a:gd name="connsiteX5" fmla="*/ 5709412 w 5838000"/>
              <a:gd name="connsiteY5" fmla="*/ 92428 h 419100"/>
              <a:gd name="connsiteX6" fmla="*/ 5694893 w 5838000"/>
              <a:gd name="connsiteY6" fmla="*/ 127480 h 419100"/>
              <a:gd name="connsiteX7" fmla="*/ 5681367 w 5838000"/>
              <a:gd name="connsiteY7" fmla="*/ 136599 h 419100"/>
              <a:gd name="connsiteX8" fmla="*/ 5788429 w 5838000"/>
              <a:gd name="connsiteY8" fmla="*/ 136599 h 419100"/>
              <a:gd name="connsiteX9" fmla="*/ 5838000 w 5838000"/>
              <a:gd name="connsiteY9" fmla="*/ 186170 h 419100"/>
              <a:gd name="connsiteX10" fmla="*/ 5788429 w 5838000"/>
              <a:gd name="connsiteY10" fmla="*/ 235741 h 419100"/>
              <a:gd name="connsiteX11" fmla="*/ 5608112 w 5838000"/>
              <a:gd name="connsiteY11" fmla="*/ 235741 h 419100"/>
              <a:gd name="connsiteX12" fmla="*/ 5596932 w 5838000"/>
              <a:gd name="connsiteY12" fmla="*/ 291116 h 419100"/>
              <a:gd name="connsiteX13" fmla="*/ 5403850 w 5838000"/>
              <a:gd name="connsiteY13" fmla="*/ 419100 h 419100"/>
              <a:gd name="connsiteX14" fmla="*/ 209550 w 5838000"/>
              <a:gd name="connsiteY14" fmla="*/ 419100 h 419100"/>
              <a:gd name="connsiteX15" fmla="*/ 0 w 5838000"/>
              <a:gd name="connsiteY15" fmla="*/ 209550 h 419100"/>
              <a:gd name="connsiteX16" fmla="*/ 209550 w 5838000"/>
              <a:gd name="connsiteY16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38000" h="419100">
                <a:moveTo>
                  <a:pt x="209550" y="0"/>
                </a:moveTo>
                <a:lnTo>
                  <a:pt x="5403850" y="0"/>
                </a:lnTo>
                <a:cubicBezTo>
                  <a:pt x="5447249" y="0"/>
                  <a:pt x="5487567" y="13193"/>
                  <a:pt x="5521011" y="35788"/>
                </a:cubicBezTo>
                <a:lnTo>
                  <a:pt x="5528791" y="42857"/>
                </a:lnTo>
                <a:lnTo>
                  <a:pt x="5659841" y="42857"/>
                </a:lnTo>
                <a:cubicBezTo>
                  <a:pt x="5687218" y="42857"/>
                  <a:pt x="5709412" y="65051"/>
                  <a:pt x="5709412" y="92428"/>
                </a:cubicBezTo>
                <a:cubicBezTo>
                  <a:pt x="5709412" y="106116"/>
                  <a:pt x="5703864" y="118509"/>
                  <a:pt x="5694893" y="127480"/>
                </a:cubicBezTo>
                <a:lnTo>
                  <a:pt x="5681367" y="136599"/>
                </a:lnTo>
                <a:lnTo>
                  <a:pt x="5788429" y="136599"/>
                </a:lnTo>
                <a:cubicBezTo>
                  <a:pt x="5815806" y="136599"/>
                  <a:pt x="5838000" y="158793"/>
                  <a:pt x="5838000" y="186170"/>
                </a:cubicBezTo>
                <a:cubicBezTo>
                  <a:pt x="5838000" y="213547"/>
                  <a:pt x="5815806" y="235741"/>
                  <a:pt x="5788429" y="235741"/>
                </a:cubicBezTo>
                <a:lnTo>
                  <a:pt x="5608112" y="235741"/>
                </a:lnTo>
                <a:lnTo>
                  <a:pt x="5596932" y="291116"/>
                </a:lnTo>
                <a:cubicBezTo>
                  <a:pt x="5565121" y="366327"/>
                  <a:pt x="5490648" y="419100"/>
                  <a:pt x="5403850" y="419100"/>
                </a:cubicBezTo>
                <a:lnTo>
                  <a:pt x="209550" y="419100"/>
                </a:lnTo>
                <a:cubicBezTo>
                  <a:pt x="93819" y="419100"/>
                  <a:pt x="0" y="325281"/>
                  <a:pt x="0" y="209550"/>
                </a:cubicBezTo>
                <a:cubicBezTo>
                  <a:pt x="0" y="93819"/>
                  <a:pt x="93819" y="0"/>
                  <a:pt x="209550" y="0"/>
                </a:cubicBezTo>
                <a:close/>
              </a:path>
            </a:pathLst>
          </a:cu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9" name="!!2222222">
            <a:extLst>
              <a:ext uri="{FF2B5EF4-FFF2-40B4-BE49-F238E27FC236}">
                <a16:creationId xmlns:a16="http://schemas.microsoft.com/office/drawing/2014/main" id="{336B72C8-ABEE-40CF-9BCB-34BC5069709C}"/>
              </a:ext>
            </a:extLst>
          </p:cNvPr>
          <p:cNvSpPr/>
          <p:nvPr/>
        </p:nvSpPr>
        <p:spPr>
          <a:xfrm>
            <a:off x="862811" y="1374427"/>
            <a:ext cx="11062504" cy="2543100"/>
          </a:xfrm>
          <a:custGeom>
            <a:avLst/>
            <a:gdLst>
              <a:gd name="connsiteX0" fmla="*/ 527608 w 6233739"/>
              <a:gd name="connsiteY0" fmla="*/ 0 h 419100"/>
              <a:gd name="connsiteX1" fmla="*/ 5721908 w 6233739"/>
              <a:gd name="connsiteY1" fmla="*/ 0 h 419100"/>
              <a:gd name="connsiteX2" fmla="*/ 5870082 w 6233739"/>
              <a:gd name="connsiteY2" fmla="*/ 61376 h 419100"/>
              <a:gd name="connsiteX3" fmla="*/ 5905527 w 6233739"/>
              <a:gd name="connsiteY3" fmla="*/ 113947 h 419100"/>
              <a:gd name="connsiteX4" fmla="*/ 6184168 w 6233739"/>
              <a:gd name="connsiteY4" fmla="*/ 113947 h 419100"/>
              <a:gd name="connsiteX5" fmla="*/ 6233739 w 6233739"/>
              <a:gd name="connsiteY5" fmla="*/ 163518 h 419100"/>
              <a:gd name="connsiteX6" fmla="*/ 6184168 w 6233739"/>
              <a:gd name="connsiteY6" fmla="*/ 213089 h 419100"/>
              <a:gd name="connsiteX7" fmla="*/ 6033028 w 6233739"/>
              <a:gd name="connsiteY7" fmla="*/ 213089 h 419100"/>
              <a:gd name="connsiteX8" fmla="*/ 6082599 w 6233739"/>
              <a:gd name="connsiteY8" fmla="*/ 262660 h 419100"/>
              <a:gd name="connsiteX9" fmla="*/ 6033028 w 6233739"/>
              <a:gd name="connsiteY9" fmla="*/ 312231 h 419100"/>
              <a:gd name="connsiteX10" fmla="*/ 5900754 w 6233739"/>
              <a:gd name="connsiteY10" fmla="*/ 312231 h 419100"/>
              <a:gd name="connsiteX11" fmla="*/ 5870082 w 6233739"/>
              <a:gd name="connsiteY11" fmla="*/ 357724 h 419100"/>
              <a:gd name="connsiteX12" fmla="*/ 5721908 w 6233739"/>
              <a:gd name="connsiteY12" fmla="*/ 419100 h 419100"/>
              <a:gd name="connsiteX13" fmla="*/ 527608 w 6233739"/>
              <a:gd name="connsiteY13" fmla="*/ 419100 h 419100"/>
              <a:gd name="connsiteX14" fmla="*/ 485377 w 6233739"/>
              <a:gd name="connsiteY14" fmla="*/ 414843 h 419100"/>
              <a:gd name="connsiteX15" fmla="*/ 481469 w 6233739"/>
              <a:gd name="connsiteY15" fmla="*/ 413630 h 419100"/>
              <a:gd name="connsiteX16" fmla="*/ 836350 w 6233739"/>
              <a:gd name="connsiteY16" fmla="*/ 413630 h 419100"/>
              <a:gd name="connsiteX17" fmla="*/ 968006 w 6233739"/>
              <a:gd name="connsiteY17" fmla="*/ 281974 h 419100"/>
              <a:gd name="connsiteX18" fmla="*/ 968007 w 6233739"/>
              <a:gd name="connsiteY18" fmla="*/ 281974 h 419100"/>
              <a:gd name="connsiteX19" fmla="*/ 836351 w 6233739"/>
              <a:gd name="connsiteY19" fmla="*/ 150318 h 419100"/>
              <a:gd name="connsiteX20" fmla="*/ 330017 w 6233739"/>
              <a:gd name="connsiteY20" fmla="*/ 150318 h 419100"/>
              <a:gd name="connsiteX21" fmla="*/ 330017 w 6233739"/>
              <a:gd name="connsiteY21" fmla="*/ 150317 h 419100"/>
              <a:gd name="connsiteX22" fmla="*/ 69027 w 6233739"/>
              <a:gd name="connsiteY22" fmla="*/ 150317 h 419100"/>
              <a:gd name="connsiteX23" fmla="*/ 0 w 6233739"/>
              <a:gd name="connsiteY23" fmla="*/ 81290 h 419100"/>
              <a:gd name="connsiteX24" fmla="*/ 69027 w 6233739"/>
              <a:gd name="connsiteY24" fmla="*/ 12263 h 419100"/>
              <a:gd name="connsiteX25" fmla="*/ 459587 w 6233739"/>
              <a:gd name="connsiteY25" fmla="*/ 12263 h 419100"/>
              <a:gd name="connsiteX26" fmla="*/ 485377 w 6233739"/>
              <a:gd name="connsiteY26" fmla="*/ 4257 h 419100"/>
              <a:gd name="connsiteX27" fmla="*/ 527608 w 6233739"/>
              <a:gd name="connsiteY27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233739" h="419100">
                <a:moveTo>
                  <a:pt x="527608" y="0"/>
                </a:moveTo>
                <a:lnTo>
                  <a:pt x="5721908" y="0"/>
                </a:lnTo>
                <a:cubicBezTo>
                  <a:pt x="5779773" y="0"/>
                  <a:pt x="5832161" y="23455"/>
                  <a:pt x="5870082" y="61376"/>
                </a:cubicBezTo>
                <a:lnTo>
                  <a:pt x="5905527" y="113947"/>
                </a:lnTo>
                <a:lnTo>
                  <a:pt x="6184168" y="113947"/>
                </a:lnTo>
                <a:cubicBezTo>
                  <a:pt x="6211545" y="113947"/>
                  <a:pt x="6233739" y="136141"/>
                  <a:pt x="6233739" y="163518"/>
                </a:cubicBezTo>
                <a:cubicBezTo>
                  <a:pt x="6233739" y="190895"/>
                  <a:pt x="6211545" y="213089"/>
                  <a:pt x="6184168" y="213089"/>
                </a:cubicBezTo>
                <a:lnTo>
                  <a:pt x="6033028" y="213089"/>
                </a:lnTo>
                <a:cubicBezTo>
                  <a:pt x="6060405" y="213089"/>
                  <a:pt x="6082599" y="235283"/>
                  <a:pt x="6082599" y="262660"/>
                </a:cubicBezTo>
                <a:cubicBezTo>
                  <a:pt x="6082599" y="290037"/>
                  <a:pt x="6060405" y="312231"/>
                  <a:pt x="6033028" y="312231"/>
                </a:cubicBezTo>
                <a:lnTo>
                  <a:pt x="5900754" y="312231"/>
                </a:lnTo>
                <a:lnTo>
                  <a:pt x="5870082" y="357724"/>
                </a:lnTo>
                <a:cubicBezTo>
                  <a:pt x="5832161" y="395645"/>
                  <a:pt x="5779774" y="419100"/>
                  <a:pt x="5721908" y="419100"/>
                </a:cubicBezTo>
                <a:lnTo>
                  <a:pt x="527608" y="419100"/>
                </a:lnTo>
                <a:cubicBezTo>
                  <a:pt x="513142" y="419100"/>
                  <a:pt x="499018" y="417634"/>
                  <a:pt x="485377" y="414843"/>
                </a:cubicBezTo>
                <a:lnTo>
                  <a:pt x="481469" y="413630"/>
                </a:lnTo>
                <a:lnTo>
                  <a:pt x="836350" y="413630"/>
                </a:lnTo>
                <a:cubicBezTo>
                  <a:pt x="909062" y="413630"/>
                  <a:pt x="968006" y="354686"/>
                  <a:pt x="968006" y="281974"/>
                </a:cubicBezTo>
                <a:lnTo>
                  <a:pt x="968007" y="281974"/>
                </a:lnTo>
                <a:cubicBezTo>
                  <a:pt x="968007" y="209262"/>
                  <a:pt x="909063" y="150318"/>
                  <a:pt x="836351" y="150318"/>
                </a:cubicBezTo>
                <a:lnTo>
                  <a:pt x="330017" y="150318"/>
                </a:lnTo>
                <a:lnTo>
                  <a:pt x="330017" y="150317"/>
                </a:lnTo>
                <a:lnTo>
                  <a:pt x="69027" y="150317"/>
                </a:lnTo>
                <a:cubicBezTo>
                  <a:pt x="30904" y="150317"/>
                  <a:pt x="0" y="119413"/>
                  <a:pt x="0" y="81290"/>
                </a:cubicBezTo>
                <a:cubicBezTo>
                  <a:pt x="0" y="43167"/>
                  <a:pt x="30904" y="12263"/>
                  <a:pt x="69027" y="12263"/>
                </a:cubicBezTo>
                <a:lnTo>
                  <a:pt x="459587" y="12263"/>
                </a:lnTo>
                <a:lnTo>
                  <a:pt x="485377" y="4257"/>
                </a:lnTo>
                <a:cubicBezTo>
                  <a:pt x="499018" y="1466"/>
                  <a:pt x="513142" y="0"/>
                  <a:pt x="527608" y="0"/>
                </a:cubicBezTo>
                <a:close/>
              </a:path>
            </a:pathLst>
          </a:cu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B9A30C1E-D081-421D-B5CA-C8C1F2C7EDE9}"/>
              </a:ext>
            </a:extLst>
          </p:cNvPr>
          <p:cNvSpPr/>
          <p:nvPr/>
        </p:nvSpPr>
        <p:spPr>
          <a:xfrm>
            <a:off x="4623596" y="1244267"/>
            <a:ext cx="3913859" cy="1250069"/>
          </a:xfrm>
          <a:prstGeom prst="roundRect">
            <a:avLst>
              <a:gd name="adj" fmla="val 50000"/>
            </a:avLst>
          </a:pr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EBBE2901-8DB4-46FF-BA8B-07E0651BE488}"/>
              </a:ext>
            </a:extLst>
          </p:cNvPr>
          <p:cNvSpPr/>
          <p:nvPr/>
        </p:nvSpPr>
        <p:spPr>
          <a:xfrm>
            <a:off x="6188173" y="1020065"/>
            <a:ext cx="1625109" cy="1250069"/>
          </a:xfrm>
          <a:prstGeom prst="roundRect">
            <a:avLst>
              <a:gd name="adj" fmla="val 50000"/>
            </a:avLst>
          </a:pr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Graphic 213">
            <a:extLst>
              <a:ext uri="{FF2B5EF4-FFF2-40B4-BE49-F238E27FC236}">
                <a16:creationId xmlns:a16="http://schemas.microsoft.com/office/drawing/2014/main" id="{F8D574BC-EB51-4313-A770-B78C2BAC4347}"/>
              </a:ext>
            </a:extLst>
          </p:cNvPr>
          <p:cNvSpPr/>
          <p:nvPr/>
        </p:nvSpPr>
        <p:spPr>
          <a:xfrm>
            <a:off x="1075707" y="140808"/>
            <a:ext cx="1390881" cy="1452674"/>
          </a:xfrm>
          <a:custGeom>
            <a:avLst/>
            <a:gdLst>
              <a:gd name="connsiteX0" fmla="*/ 862943 w 880994"/>
              <a:gd name="connsiteY0" fmla="*/ 209257 h 848653"/>
              <a:gd name="connsiteX1" fmla="*/ 712448 w 880994"/>
              <a:gd name="connsiteY1" fmla="*/ 648359 h 848653"/>
              <a:gd name="connsiteX2" fmla="*/ 136185 w 880994"/>
              <a:gd name="connsiteY2" fmla="*/ 813142 h 848653"/>
              <a:gd name="connsiteX3" fmla="*/ 51412 w 880994"/>
              <a:gd name="connsiteY3" fmla="*/ 222592 h 848653"/>
              <a:gd name="connsiteX4" fmla="*/ 513375 w 880994"/>
              <a:gd name="connsiteY4" fmla="*/ 1612 h 848653"/>
              <a:gd name="connsiteX5" fmla="*/ 862943 w 880994"/>
              <a:gd name="connsiteY5" fmla="*/ 209257 h 848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0994" h="848653">
                <a:moveTo>
                  <a:pt x="862943" y="209257"/>
                </a:moveTo>
                <a:cubicBezTo>
                  <a:pt x="909615" y="332129"/>
                  <a:pt x="868657" y="503579"/>
                  <a:pt x="712448" y="648359"/>
                </a:cubicBezTo>
                <a:cubicBezTo>
                  <a:pt x="556238" y="793139"/>
                  <a:pt x="284775" y="910297"/>
                  <a:pt x="136185" y="813142"/>
                </a:cubicBezTo>
                <a:cubicBezTo>
                  <a:pt x="-12405" y="715987"/>
                  <a:pt x="-37170" y="404519"/>
                  <a:pt x="51412" y="222592"/>
                </a:cubicBezTo>
                <a:cubicBezTo>
                  <a:pt x="140947" y="41617"/>
                  <a:pt x="344782" y="-9818"/>
                  <a:pt x="513375" y="1612"/>
                </a:cubicBezTo>
                <a:cubicBezTo>
                  <a:pt x="681968" y="13042"/>
                  <a:pt x="816270" y="86384"/>
                  <a:pt x="862943" y="209257"/>
                </a:cubicBezTo>
                <a:close/>
              </a:path>
            </a:pathLst>
          </a:custGeom>
          <a:solidFill>
            <a:srgbClr val="FF65A3">
              <a:alpha val="46000"/>
            </a:srgb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35" name="Group 234">
            <a:extLst>
              <a:ext uri="{FF2B5EF4-FFF2-40B4-BE49-F238E27FC236}">
                <a16:creationId xmlns:a16="http://schemas.microsoft.com/office/drawing/2014/main" id="{B65170EE-7906-4EB7-8537-BEB57C21C100}"/>
              </a:ext>
            </a:extLst>
          </p:cNvPr>
          <p:cNvGrpSpPr/>
          <p:nvPr/>
        </p:nvGrpSpPr>
        <p:grpSpPr>
          <a:xfrm>
            <a:off x="729354" y="122326"/>
            <a:ext cx="1629248" cy="1905960"/>
            <a:chOff x="3527222" y="1038225"/>
            <a:chExt cx="4430211" cy="4726306"/>
          </a:xfrm>
        </p:grpSpPr>
        <p:sp>
          <p:nvSpPr>
            <p:cNvPr id="215" name="Graphic 213">
              <a:extLst>
                <a:ext uri="{FF2B5EF4-FFF2-40B4-BE49-F238E27FC236}">
                  <a16:creationId xmlns:a16="http://schemas.microsoft.com/office/drawing/2014/main" id="{BA253324-4D3D-4198-AE96-7AA834360538}"/>
                </a:ext>
              </a:extLst>
            </p:cNvPr>
            <p:cNvSpPr/>
            <p:nvPr/>
          </p:nvSpPr>
          <p:spPr>
            <a:xfrm>
              <a:off x="4175385" y="1433831"/>
              <a:ext cx="3782048" cy="3602268"/>
            </a:xfrm>
            <a:custGeom>
              <a:avLst/>
              <a:gdLst>
                <a:gd name="connsiteX0" fmla="*/ 862943 w 880994"/>
                <a:gd name="connsiteY0" fmla="*/ 209257 h 848653"/>
                <a:gd name="connsiteX1" fmla="*/ 712448 w 880994"/>
                <a:gd name="connsiteY1" fmla="*/ 648359 h 848653"/>
                <a:gd name="connsiteX2" fmla="*/ 136185 w 880994"/>
                <a:gd name="connsiteY2" fmla="*/ 813142 h 848653"/>
                <a:gd name="connsiteX3" fmla="*/ 51412 w 880994"/>
                <a:gd name="connsiteY3" fmla="*/ 222592 h 848653"/>
                <a:gd name="connsiteX4" fmla="*/ 513375 w 880994"/>
                <a:gd name="connsiteY4" fmla="*/ 1612 h 848653"/>
                <a:gd name="connsiteX5" fmla="*/ 862943 w 880994"/>
                <a:gd name="connsiteY5" fmla="*/ 209257 h 848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80994" h="848653">
                  <a:moveTo>
                    <a:pt x="862943" y="209257"/>
                  </a:moveTo>
                  <a:cubicBezTo>
                    <a:pt x="909615" y="332129"/>
                    <a:pt x="868657" y="503579"/>
                    <a:pt x="712448" y="648359"/>
                  </a:cubicBezTo>
                  <a:cubicBezTo>
                    <a:pt x="556238" y="793139"/>
                    <a:pt x="284775" y="910297"/>
                    <a:pt x="136185" y="813142"/>
                  </a:cubicBezTo>
                  <a:cubicBezTo>
                    <a:pt x="-12405" y="715987"/>
                    <a:pt x="-37170" y="404519"/>
                    <a:pt x="51412" y="222592"/>
                  </a:cubicBezTo>
                  <a:cubicBezTo>
                    <a:pt x="140947" y="41617"/>
                    <a:pt x="344782" y="-9818"/>
                    <a:pt x="513375" y="1612"/>
                  </a:cubicBezTo>
                  <a:cubicBezTo>
                    <a:pt x="681968" y="13042"/>
                    <a:pt x="816270" y="86384"/>
                    <a:pt x="862943" y="209257"/>
                  </a:cubicBezTo>
                  <a:close/>
                </a:path>
              </a:pathLst>
            </a:custGeom>
            <a:solidFill>
              <a:srgbClr val="FF3B8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216" name="Picture 18" descr="Bow Compass School Illustration Transparent PNG &amp;amp; SVG Vector">
              <a:extLst>
                <a:ext uri="{FF2B5EF4-FFF2-40B4-BE49-F238E27FC236}">
                  <a16:creationId xmlns:a16="http://schemas.microsoft.com/office/drawing/2014/main" id="{58978599-9EE6-472F-8150-145A4010B63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01" t="2824" r="21092" b="15779"/>
            <a:stretch/>
          </p:blipFill>
          <p:spPr bwMode="auto">
            <a:xfrm>
              <a:off x="4781550" y="1038225"/>
              <a:ext cx="2686050" cy="3743325"/>
            </a:xfrm>
            <a:prstGeom prst="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8" name="Picture 2" descr="Calculator Card - Assistive Cards">
              <a:extLst>
                <a:ext uri="{FF2B5EF4-FFF2-40B4-BE49-F238E27FC236}">
                  <a16:creationId xmlns:a16="http://schemas.microsoft.com/office/drawing/2014/main" id="{0CC412EF-1CDC-45C4-8F8C-323415FB0A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6703" y="1955800"/>
              <a:ext cx="2176298" cy="31108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FC47A8B9-CBF1-4888-AAFC-DA31FA59934D}"/>
                </a:ext>
              </a:extLst>
            </p:cNvPr>
            <p:cNvSpPr/>
            <p:nvPr/>
          </p:nvSpPr>
          <p:spPr>
            <a:xfrm rot="20176134">
              <a:off x="5792805" y="4410564"/>
              <a:ext cx="1930179" cy="1353967"/>
            </a:xfrm>
            <a:custGeom>
              <a:avLst/>
              <a:gdLst>
                <a:gd name="connsiteX0" fmla="*/ 1930179 w 1930179"/>
                <a:gd name="connsiteY0" fmla="*/ 0 h 1353967"/>
                <a:gd name="connsiteX1" fmla="*/ 1930179 w 1930179"/>
                <a:gd name="connsiteY1" fmla="*/ 1353967 h 1353967"/>
                <a:gd name="connsiteX2" fmla="*/ 0 w 1930179"/>
                <a:gd name="connsiteY2" fmla="*/ 1353967 h 1353967"/>
                <a:gd name="connsiteX3" fmla="*/ 0 w 1930179"/>
                <a:gd name="connsiteY3" fmla="*/ 178344 h 1353967"/>
                <a:gd name="connsiteX4" fmla="*/ 150803 w 1930179"/>
                <a:gd name="connsiteY4" fmla="*/ 208833 h 1353967"/>
                <a:gd name="connsiteX5" fmla="*/ 1765938 w 1930179"/>
                <a:gd name="connsiteY5" fmla="*/ 61677 h 1353967"/>
                <a:gd name="connsiteX6" fmla="*/ 1922636 w 1930179"/>
                <a:gd name="connsiteY6" fmla="*/ 3330 h 1353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30179" h="1353967">
                  <a:moveTo>
                    <a:pt x="1930179" y="0"/>
                  </a:moveTo>
                  <a:lnTo>
                    <a:pt x="1930179" y="1353967"/>
                  </a:lnTo>
                  <a:lnTo>
                    <a:pt x="0" y="1353967"/>
                  </a:lnTo>
                  <a:lnTo>
                    <a:pt x="0" y="178344"/>
                  </a:lnTo>
                  <a:lnTo>
                    <a:pt x="150803" y="208833"/>
                  </a:lnTo>
                  <a:cubicBezTo>
                    <a:pt x="668686" y="294006"/>
                    <a:pt x="1281503" y="226323"/>
                    <a:pt x="1765938" y="61677"/>
                  </a:cubicBezTo>
                  <a:cubicBezTo>
                    <a:pt x="1819763" y="43383"/>
                    <a:pt x="1871998" y="23907"/>
                    <a:pt x="1922636" y="3330"/>
                  </a:cubicBezTo>
                  <a:close/>
                </a:path>
              </a:pathLst>
            </a:custGeom>
            <a:solidFill>
              <a:srgbClr val="0075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888F5C91-3075-4F0B-B7B6-0D9121707CC4}"/>
                </a:ext>
              </a:extLst>
            </p:cNvPr>
            <p:cNvSpPr/>
            <p:nvPr/>
          </p:nvSpPr>
          <p:spPr>
            <a:xfrm rot="2009711">
              <a:off x="3527222" y="3902856"/>
              <a:ext cx="2647950" cy="1602666"/>
            </a:xfrm>
            <a:custGeom>
              <a:avLst/>
              <a:gdLst>
                <a:gd name="connsiteX0" fmla="*/ 0 w 2647950"/>
                <a:gd name="connsiteY0" fmla="*/ 543 h 1602666"/>
                <a:gd name="connsiteX1" fmla="*/ 56435 w 2647950"/>
                <a:gd name="connsiteY1" fmla="*/ 93996 h 1602666"/>
                <a:gd name="connsiteX2" fmla="*/ 1361909 w 2647950"/>
                <a:gd name="connsiteY2" fmla="*/ 1008336 h 1602666"/>
                <a:gd name="connsiteX3" fmla="*/ 2611865 w 2647950"/>
                <a:gd name="connsiteY3" fmla="*/ 62035 h 1602666"/>
                <a:gd name="connsiteX4" fmla="*/ 2647950 w 2647950"/>
                <a:gd name="connsiteY4" fmla="*/ 0 h 1602666"/>
                <a:gd name="connsiteX5" fmla="*/ 2647950 w 2647950"/>
                <a:gd name="connsiteY5" fmla="*/ 1602666 h 1602666"/>
                <a:gd name="connsiteX6" fmla="*/ 0 w 2647950"/>
                <a:gd name="connsiteY6" fmla="*/ 1602666 h 1602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47950" h="1602666">
                  <a:moveTo>
                    <a:pt x="0" y="543"/>
                  </a:moveTo>
                  <a:lnTo>
                    <a:pt x="56435" y="93996"/>
                  </a:lnTo>
                  <a:cubicBezTo>
                    <a:pt x="389541" y="607558"/>
                    <a:pt x="887196" y="1013411"/>
                    <a:pt x="1361909" y="1008336"/>
                  </a:cubicBezTo>
                  <a:cubicBezTo>
                    <a:pt x="1836622" y="1003260"/>
                    <a:pt x="2287060" y="588136"/>
                    <a:pt x="2611865" y="62035"/>
                  </a:cubicBezTo>
                  <a:lnTo>
                    <a:pt x="2647950" y="0"/>
                  </a:lnTo>
                  <a:lnTo>
                    <a:pt x="2647950" y="1602666"/>
                  </a:lnTo>
                  <a:lnTo>
                    <a:pt x="0" y="1602666"/>
                  </a:lnTo>
                  <a:close/>
                </a:path>
              </a:pathLst>
            </a:custGeom>
            <a:solidFill>
              <a:srgbClr val="0075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23" name="Graphic 213">
            <a:extLst>
              <a:ext uri="{FF2B5EF4-FFF2-40B4-BE49-F238E27FC236}">
                <a16:creationId xmlns:a16="http://schemas.microsoft.com/office/drawing/2014/main" id="{5FB27A1F-480E-49C8-94BD-174BDC877CF0}"/>
              </a:ext>
            </a:extLst>
          </p:cNvPr>
          <p:cNvSpPr/>
          <p:nvPr/>
        </p:nvSpPr>
        <p:spPr>
          <a:xfrm>
            <a:off x="848932" y="231207"/>
            <a:ext cx="1574108" cy="1619651"/>
          </a:xfrm>
          <a:custGeom>
            <a:avLst/>
            <a:gdLst>
              <a:gd name="connsiteX0" fmla="*/ 862943 w 880994"/>
              <a:gd name="connsiteY0" fmla="*/ 209257 h 848653"/>
              <a:gd name="connsiteX1" fmla="*/ 712448 w 880994"/>
              <a:gd name="connsiteY1" fmla="*/ 648359 h 848653"/>
              <a:gd name="connsiteX2" fmla="*/ 136185 w 880994"/>
              <a:gd name="connsiteY2" fmla="*/ 813142 h 848653"/>
              <a:gd name="connsiteX3" fmla="*/ 51412 w 880994"/>
              <a:gd name="connsiteY3" fmla="*/ 222592 h 848653"/>
              <a:gd name="connsiteX4" fmla="*/ 513375 w 880994"/>
              <a:gd name="connsiteY4" fmla="*/ 1612 h 848653"/>
              <a:gd name="connsiteX5" fmla="*/ 862943 w 880994"/>
              <a:gd name="connsiteY5" fmla="*/ 209257 h 848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0994" h="848653">
                <a:moveTo>
                  <a:pt x="862943" y="209257"/>
                </a:moveTo>
                <a:cubicBezTo>
                  <a:pt x="909615" y="332129"/>
                  <a:pt x="868657" y="503579"/>
                  <a:pt x="712448" y="648359"/>
                </a:cubicBezTo>
                <a:cubicBezTo>
                  <a:pt x="556238" y="793139"/>
                  <a:pt x="284775" y="910297"/>
                  <a:pt x="136185" y="813142"/>
                </a:cubicBezTo>
                <a:cubicBezTo>
                  <a:pt x="-12405" y="715987"/>
                  <a:pt x="-37170" y="404519"/>
                  <a:pt x="51412" y="222592"/>
                </a:cubicBezTo>
                <a:cubicBezTo>
                  <a:pt x="140947" y="41617"/>
                  <a:pt x="344782" y="-9818"/>
                  <a:pt x="513375" y="1612"/>
                </a:cubicBezTo>
                <a:cubicBezTo>
                  <a:pt x="681968" y="13042"/>
                  <a:pt x="816270" y="86384"/>
                  <a:pt x="862943" y="209257"/>
                </a:cubicBezTo>
                <a:close/>
              </a:path>
            </a:pathLst>
          </a:custGeom>
          <a:noFill/>
          <a:ln w="28575" cap="flat">
            <a:solidFill>
              <a:srgbClr val="15C2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5" name="Isosceles Triangle 224">
            <a:extLst>
              <a:ext uri="{FF2B5EF4-FFF2-40B4-BE49-F238E27FC236}">
                <a16:creationId xmlns:a16="http://schemas.microsoft.com/office/drawing/2014/main" id="{D388D7D6-491D-4E25-A486-9766612C4FA6}"/>
              </a:ext>
            </a:extLst>
          </p:cNvPr>
          <p:cNvSpPr/>
          <p:nvPr/>
        </p:nvSpPr>
        <p:spPr>
          <a:xfrm rot="2700000">
            <a:off x="810301" y="1260584"/>
            <a:ext cx="139467" cy="127810"/>
          </a:xfrm>
          <a:custGeom>
            <a:avLst/>
            <a:gdLst>
              <a:gd name="connsiteX0" fmla="*/ 0 w 1280160"/>
              <a:gd name="connsiteY0" fmla="*/ 1103586 h 1103586"/>
              <a:gd name="connsiteX1" fmla="*/ 640080 w 1280160"/>
              <a:gd name="connsiteY1" fmla="*/ 0 h 1103586"/>
              <a:gd name="connsiteX2" fmla="*/ 1280160 w 1280160"/>
              <a:gd name="connsiteY2" fmla="*/ 1103586 h 1103586"/>
              <a:gd name="connsiteX3" fmla="*/ 0 w 1280160"/>
              <a:gd name="connsiteY3" fmla="*/ 1103586 h 1103586"/>
              <a:gd name="connsiteX0" fmla="*/ 0 w 1280160"/>
              <a:gd name="connsiteY0" fmla="*/ 1103680 h 1103680"/>
              <a:gd name="connsiteX1" fmla="*/ 640080 w 1280160"/>
              <a:gd name="connsiteY1" fmla="*/ 94 h 1103680"/>
              <a:gd name="connsiteX2" fmla="*/ 1280160 w 1280160"/>
              <a:gd name="connsiteY2" fmla="*/ 1103680 h 1103680"/>
              <a:gd name="connsiteX3" fmla="*/ 0 w 1280160"/>
              <a:gd name="connsiteY3" fmla="*/ 1103680 h 1103680"/>
              <a:gd name="connsiteX0" fmla="*/ 0 w 1303138"/>
              <a:gd name="connsiteY0" fmla="*/ 1103680 h 1179120"/>
              <a:gd name="connsiteX1" fmla="*/ 640080 w 1303138"/>
              <a:gd name="connsiteY1" fmla="*/ 94 h 1179120"/>
              <a:gd name="connsiteX2" fmla="*/ 1280160 w 1303138"/>
              <a:gd name="connsiteY2" fmla="*/ 1103680 h 1179120"/>
              <a:gd name="connsiteX3" fmla="*/ 0 w 1303138"/>
              <a:gd name="connsiteY3" fmla="*/ 1103680 h 1179120"/>
              <a:gd name="connsiteX0" fmla="*/ 15212 w 1318350"/>
              <a:gd name="connsiteY0" fmla="*/ 1103660 h 1224550"/>
              <a:gd name="connsiteX1" fmla="*/ 655292 w 1318350"/>
              <a:gd name="connsiteY1" fmla="*/ 74 h 1224550"/>
              <a:gd name="connsiteX2" fmla="*/ 1295372 w 1318350"/>
              <a:gd name="connsiteY2" fmla="*/ 1103660 h 1224550"/>
              <a:gd name="connsiteX3" fmla="*/ 15212 w 1318350"/>
              <a:gd name="connsiteY3" fmla="*/ 1103660 h 122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8350" h="1224550">
                <a:moveTo>
                  <a:pt x="15212" y="1103660"/>
                </a:moveTo>
                <a:cubicBezTo>
                  <a:pt x="-91468" y="951260"/>
                  <a:pt x="388592" y="-9648"/>
                  <a:pt x="655292" y="74"/>
                </a:cubicBezTo>
                <a:cubicBezTo>
                  <a:pt x="921992" y="9796"/>
                  <a:pt x="1432532" y="933918"/>
                  <a:pt x="1295372" y="1103660"/>
                </a:cubicBezTo>
                <a:cubicBezTo>
                  <a:pt x="1158212" y="1273402"/>
                  <a:pt x="121892" y="1256060"/>
                  <a:pt x="15212" y="110366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Isosceles Triangle 224">
            <a:extLst>
              <a:ext uri="{FF2B5EF4-FFF2-40B4-BE49-F238E27FC236}">
                <a16:creationId xmlns:a16="http://schemas.microsoft.com/office/drawing/2014/main" id="{66E8E1BE-8519-4E0F-AD29-9E8FB99CB8A5}"/>
              </a:ext>
            </a:extLst>
          </p:cNvPr>
          <p:cNvSpPr/>
          <p:nvPr/>
        </p:nvSpPr>
        <p:spPr>
          <a:xfrm rot="13007934">
            <a:off x="2041216" y="1297678"/>
            <a:ext cx="252815" cy="209921"/>
          </a:xfrm>
          <a:custGeom>
            <a:avLst/>
            <a:gdLst>
              <a:gd name="connsiteX0" fmla="*/ 0 w 1280160"/>
              <a:gd name="connsiteY0" fmla="*/ 1103586 h 1103586"/>
              <a:gd name="connsiteX1" fmla="*/ 640080 w 1280160"/>
              <a:gd name="connsiteY1" fmla="*/ 0 h 1103586"/>
              <a:gd name="connsiteX2" fmla="*/ 1280160 w 1280160"/>
              <a:gd name="connsiteY2" fmla="*/ 1103586 h 1103586"/>
              <a:gd name="connsiteX3" fmla="*/ 0 w 1280160"/>
              <a:gd name="connsiteY3" fmla="*/ 1103586 h 1103586"/>
              <a:gd name="connsiteX0" fmla="*/ 0 w 1280160"/>
              <a:gd name="connsiteY0" fmla="*/ 1103680 h 1103680"/>
              <a:gd name="connsiteX1" fmla="*/ 640080 w 1280160"/>
              <a:gd name="connsiteY1" fmla="*/ 94 h 1103680"/>
              <a:gd name="connsiteX2" fmla="*/ 1280160 w 1280160"/>
              <a:gd name="connsiteY2" fmla="*/ 1103680 h 1103680"/>
              <a:gd name="connsiteX3" fmla="*/ 0 w 1280160"/>
              <a:gd name="connsiteY3" fmla="*/ 1103680 h 1103680"/>
              <a:gd name="connsiteX0" fmla="*/ 0 w 1303138"/>
              <a:gd name="connsiteY0" fmla="*/ 1103680 h 1179120"/>
              <a:gd name="connsiteX1" fmla="*/ 640080 w 1303138"/>
              <a:gd name="connsiteY1" fmla="*/ 94 h 1179120"/>
              <a:gd name="connsiteX2" fmla="*/ 1280160 w 1303138"/>
              <a:gd name="connsiteY2" fmla="*/ 1103680 h 1179120"/>
              <a:gd name="connsiteX3" fmla="*/ 0 w 1303138"/>
              <a:gd name="connsiteY3" fmla="*/ 1103680 h 1179120"/>
              <a:gd name="connsiteX0" fmla="*/ 15212 w 1318350"/>
              <a:gd name="connsiteY0" fmla="*/ 1103660 h 1224550"/>
              <a:gd name="connsiteX1" fmla="*/ 655292 w 1318350"/>
              <a:gd name="connsiteY1" fmla="*/ 74 h 1224550"/>
              <a:gd name="connsiteX2" fmla="*/ 1295372 w 1318350"/>
              <a:gd name="connsiteY2" fmla="*/ 1103660 h 1224550"/>
              <a:gd name="connsiteX3" fmla="*/ 15212 w 1318350"/>
              <a:gd name="connsiteY3" fmla="*/ 1103660 h 1224550"/>
              <a:gd name="connsiteX0" fmla="*/ 26976 w 1330114"/>
              <a:gd name="connsiteY0" fmla="*/ 1103668 h 1267179"/>
              <a:gd name="connsiteX1" fmla="*/ 667056 w 1330114"/>
              <a:gd name="connsiteY1" fmla="*/ 82 h 1267179"/>
              <a:gd name="connsiteX2" fmla="*/ 1307136 w 1330114"/>
              <a:gd name="connsiteY2" fmla="*/ 1103668 h 1267179"/>
              <a:gd name="connsiteX3" fmla="*/ 26976 w 1330114"/>
              <a:gd name="connsiteY3" fmla="*/ 1103668 h 1267179"/>
              <a:gd name="connsiteX0" fmla="*/ 26976 w 1326725"/>
              <a:gd name="connsiteY0" fmla="*/ 1103668 h 1299085"/>
              <a:gd name="connsiteX1" fmla="*/ 667056 w 1326725"/>
              <a:gd name="connsiteY1" fmla="*/ 82 h 1299085"/>
              <a:gd name="connsiteX2" fmla="*/ 1307136 w 1326725"/>
              <a:gd name="connsiteY2" fmla="*/ 1103668 h 1299085"/>
              <a:gd name="connsiteX3" fmla="*/ 26976 w 1326725"/>
              <a:gd name="connsiteY3" fmla="*/ 1103668 h 129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6725" h="1299085">
                <a:moveTo>
                  <a:pt x="26976" y="1103668"/>
                </a:moveTo>
                <a:cubicBezTo>
                  <a:pt x="-124635" y="842155"/>
                  <a:pt x="400356" y="-9640"/>
                  <a:pt x="667056" y="82"/>
                </a:cubicBezTo>
                <a:cubicBezTo>
                  <a:pt x="933756" y="9804"/>
                  <a:pt x="1431456" y="844063"/>
                  <a:pt x="1307136" y="1103668"/>
                </a:cubicBezTo>
                <a:cubicBezTo>
                  <a:pt x="1182816" y="1363273"/>
                  <a:pt x="178587" y="1365181"/>
                  <a:pt x="26976" y="1103668"/>
                </a:cubicBezTo>
                <a:close/>
              </a:path>
            </a:pathLst>
          </a:custGeom>
          <a:solidFill>
            <a:srgbClr val="15C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Isosceles Triangle 224">
            <a:extLst>
              <a:ext uri="{FF2B5EF4-FFF2-40B4-BE49-F238E27FC236}">
                <a16:creationId xmlns:a16="http://schemas.microsoft.com/office/drawing/2014/main" id="{B1B8B3B5-30C2-4A62-8116-3E97C7707FBA}"/>
              </a:ext>
            </a:extLst>
          </p:cNvPr>
          <p:cNvSpPr/>
          <p:nvPr/>
        </p:nvSpPr>
        <p:spPr>
          <a:xfrm rot="6206713">
            <a:off x="1435480" y="131731"/>
            <a:ext cx="120167" cy="98926"/>
          </a:xfrm>
          <a:custGeom>
            <a:avLst/>
            <a:gdLst>
              <a:gd name="connsiteX0" fmla="*/ 0 w 1280160"/>
              <a:gd name="connsiteY0" fmla="*/ 1103586 h 1103586"/>
              <a:gd name="connsiteX1" fmla="*/ 640080 w 1280160"/>
              <a:gd name="connsiteY1" fmla="*/ 0 h 1103586"/>
              <a:gd name="connsiteX2" fmla="*/ 1280160 w 1280160"/>
              <a:gd name="connsiteY2" fmla="*/ 1103586 h 1103586"/>
              <a:gd name="connsiteX3" fmla="*/ 0 w 1280160"/>
              <a:gd name="connsiteY3" fmla="*/ 1103586 h 1103586"/>
              <a:gd name="connsiteX0" fmla="*/ 0 w 1280160"/>
              <a:gd name="connsiteY0" fmla="*/ 1103680 h 1103680"/>
              <a:gd name="connsiteX1" fmla="*/ 640080 w 1280160"/>
              <a:gd name="connsiteY1" fmla="*/ 94 h 1103680"/>
              <a:gd name="connsiteX2" fmla="*/ 1280160 w 1280160"/>
              <a:gd name="connsiteY2" fmla="*/ 1103680 h 1103680"/>
              <a:gd name="connsiteX3" fmla="*/ 0 w 1280160"/>
              <a:gd name="connsiteY3" fmla="*/ 1103680 h 1103680"/>
              <a:gd name="connsiteX0" fmla="*/ 0 w 1303138"/>
              <a:gd name="connsiteY0" fmla="*/ 1103680 h 1179120"/>
              <a:gd name="connsiteX1" fmla="*/ 640080 w 1303138"/>
              <a:gd name="connsiteY1" fmla="*/ 94 h 1179120"/>
              <a:gd name="connsiteX2" fmla="*/ 1280160 w 1303138"/>
              <a:gd name="connsiteY2" fmla="*/ 1103680 h 1179120"/>
              <a:gd name="connsiteX3" fmla="*/ 0 w 1303138"/>
              <a:gd name="connsiteY3" fmla="*/ 1103680 h 1179120"/>
              <a:gd name="connsiteX0" fmla="*/ 15212 w 1318350"/>
              <a:gd name="connsiteY0" fmla="*/ 1103660 h 1224550"/>
              <a:gd name="connsiteX1" fmla="*/ 655292 w 1318350"/>
              <a:gd name="connsiteY1" fmla="*/ 74 h 1224550"/>
              <a:gd name="connsiteX2" fmla="*/ 1295372 w 1318350"/>
              <a:gd name="connsiteY2" fmla="*/ 1103660 h 1224550"/>
              <a:gd name="connsiteX3" fmla="*/ 15212 w 1318350"/>
              <a:gd name="connsiteY3" fmla="*/ 1103660 h 1224550"/>
              <a:gd name="connsiteX0" fmla="*/ 26976 w 1330114"/>
              <a:gd name="connsiteY0" fmla="*/ 1103668 h 1267179"/>
              <a:gd name="connsiteX1" fmla="*/ 667056 w 1330114"/>
              <a:gd name="connsiteY1" fmla="*/ 82 h 1267179"/>
              <a:gd name="connsiteX2" fmla="*/ 1307136 w 1330114"/>
              <a:gd name="connsiteY2" fmla="*/ 1103668 h 1267179"/>
              <a:gd name="connsiteX3" fmla="*/ 26976 w 1330114"/>
              <a:gd name="connsiteY3" fmla="*/ 1103668 h 1267179"/>
              <a:gd name="connsiteX0" fmla="*/ 26976 w 1326725"/>
              <a:gd name="connsiteY0" fmla="*/ 1103668 h 1299085"/>
              <a:gd name="connsiteX1" fmla="*/ 667056 w 1326725"/>
              <a:gd name="connsiteY1" fmla="*/ 82 h 1299085"/>
              <a:gd name="connsiteX2" fmla="*/ 1307136 w 1326725"/>
              <a:gd name="connsiteY2" fmla="*/ 1103668 h 1299085"/>
              <a:gd name="connsiteX3" fmla="*/ 26976 w 1326725"/>
              <a:gd name="connsiteY3" fmla="*/ 1103668 h 129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6725" h="1299085">
                <a:moveTo>
                  <a:pt x="26976" y="1103668"/>
                </a:moveTo>
                <a:cubicBezTo>
                  <a:pt x="-124635" y="842155"/>
                  <a:pt x="400356" y="-9640"/>
                  <a:pt x="667056" y="82"/>
                </a:cubicBezTo>
                <a:cubicBezTo>
                  <a:pt x="933756" y="9804"/>
                  <a:pt x="1431456" y="844063"/>
                  <a:pt x="1307136" y="1103668"/>
                </a:cubicBezTo>
                <a:cubicBezTo>
                  <a:pt x="1182816" y="1363273"/>
                  <a:pt x="178587" y="1365181"/>
                  <a:pt x="26976" y="1103668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DEE0D2-44C9-41DB-B963-EEF210083C1F}"/>
              </a:ext>
            </a:extLst>
          </p:cNvPr>
          <p:cNvSpPr txBox="1"/>
          <p:nvPr/>
        </p:nvSpPr>
        <p:spPr>
          <a:xfrm>
            <a:off x="1905954" y="1002863"/>
            <a:ext cx="87662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Muốn nhận biết một số có chia hết cho 9 hay không, ta làm như sau: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1859173-7AE8-45D0-94B9-3D2F6C918E3C}"/>
              </a:ext>
            </a:extLst>
          </p:cNvPr>
          <p:cNvSpPr/>
          <p:nvPr/>
        </p:nvSpPr>
        <p:spPr>
          <a:xfrm>
            <a:off x="9804313" y="-10858031"/>
            <a:ext cx="514965" cy="542834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2932B6A-2411-49E5-9DAD-249F171CF904}"/>
              </a:ext>
            </a:extLst>
          </p:cNvPr>
          <p:cNvSpPr/>
          <p:nvPr/>
        </p:nvSpPr>
        <p:spPr>
          <a:xfrm>
            <a:off x="5838517" y="-9291573"/>
            <a:ext cx="514965" cy="542834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5FC668B-86E4-48C7-99A0-B5F2254E594A}"/>
              </a:ext>
            </a:extLst>
          </p:cNvPr>
          <p:cNvSpPr/>
          <p:nvPr/>
        </p:nvSpPr>
        <p:spPr>
          <a:xfrm>
            <a:off x="1872721" y="-5977547"/>
            <a:ext cx="514965" cy="542834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377C3FF3-2549-4DA1-A840-E7A8BAB6BCB7}"/>
              </a:ext>
            </a:extLst>
          </p:cNvPr>
          <p:cNvSpPr>
            <a:spLocks noChangeAspect="1"/>
          </p:cNvSpPr>
          <p:nvPr/>
        </p:nvSpPr>
        <p:spPr>
          <a:xfrm rot="5400000">
            <a:off x="1557641" y="-6292630"/>
            <a:ext cx="630159" cy="63015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0A97C76-B64D-4878-A82F-7663F12CEE38}"/>
              </a:ext>
            </a:extLst>
          </p:cNvPr>
          <p:cNvGrpSpPr/>
          <p:nvPr/>
        </p:nvGrpSpPr>
        <p:grpSpPr>
          <a:xfrm rot="20504407">
            <a:off x="5438775" y="-9596458"/>
            <a:ext cx="685196" cy="660272"/>
            <a:chOff x="4266406" y="336614"/>
            <a:chExt cx="685196" cy="660272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47BD4BEE-837E-4048-B682-7953F92E69EB}"/>
                </a:ext>
              </a:extLst>
            </p:cNvPr>
            <p:cNvSpPr/>
            <p:nvPr/>
          </p:nvSpPr>
          <p:spPr>
            <a:xfrm>
              <a:off x="4266406" y="581025"/>
              <a:ext cx="685196" cy="171450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549FB08-6844-412B-8600-3779169FED96}"/>
                </a:ext>
              </a:extLst>
            </p:cNvPr>
            <p:cNvSpPr/>
            <p:nvPr/>
          </p:nvSpPr>
          <p:spPr>
            <a:xfrm>
              <a:off x="4490186" y="336614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3961161F-E73D-4954-B2B4-E338AED2A921}"/>
                </a:ext>
              </a:extLst>
            </p:cNvPr>
            <p:cNvSpPr/>
            <p:nvPr/>
          </p:nvSpPr>
          <p:spPr>
            <a:xfrm>
              <a:off x="4501421" y="781722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CC49EE02-AE09-4278-81F5-5C03825C90FD}"/>
              </a:ext>
            </a:extLst>
          </p:cNvPr>
          <p:cNvSpPr txBox="1"/>
          <p:nvPr/>
        </p:nvSpPr>
        <p:spPr>
          <a:xfrm rot="16200000">
            <a:off x="1062790" y="-3633112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accent3">
                    <a:lumMod val="50000"/>
                  </a:schemeClr>
                </a:solidFill>
                <a:latin typeface="Montserrat" panose="00000500000000000000" pitchFamily="2" charset="0"/>
              </a:rPr>
              <a:t>Content 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14540A6-AAFD-4DE4-BAC1-737B5DA1E02D}"/>
              </a:ext>
            </a:extLst>
          </p:cNvPr>
          <p:cNvSpPr txBox="1"/>
          <p:nvPr/>
        </p:nvSpPr>
        <p:spPr>
          <a:xfrm rot="16200000">
            <a:off x="5043650" y="-6947697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</a:rPr>
              <a:t>Content 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C64393B-E971-446B-87DD-F631209F7E76}"/>
              </a:ext>
            </a:extLst>
          </p:cNvPr>
          <p:cNvSpPr txBox="1"/>
          <p:nvPr/>
        </p:nvSpPr>
        <p:spPr>
          <a:xfrm rot="16200000">
            <a:off x="9024510" y="-851471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Content 3</a:t>
            </a: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0459A5C5-977A-495D-8DA9-CD0093F61E65}"/>
              </a:ext>
            </a:extLst>
          </p:cNvPr>
          <p:cNvSpPr>
            <a:spLocks noChangeAspect="1"/>
          </p:cNvSpPr>
          <p:nvPr/>
        </p:nvSpPr>
        <p:spPr>
          <a:xfrm rot="2700000">
            <a:off x="9489234" y="-11302509"/>
            <a:ext cx="630159" cy="63015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7" name="Picture 8" descr="Math Symbols - Math Icon Clipart - Large Size Png Image - PikPng">
            <a:extLst>
              <a:ext uri="{FF2B5EF4-FFF2-40B4-BE49-F238E27FC236}">
                <a16:creationId xmlns:a16="http://schemas.microsoft.com/office/drawing/2014/main" id="{9D2B572D-3543-43FD-BC9F-1BCCC6FA6C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6" t="72068" r="34207"/>
          <a:stretch/>
        </p:blipFill>
        <p:spPr bwMode="auto">
          <a:xfrm rot="10800000">
            <a:off x="4207430" y="8979791"/>
            <a:ext cx="959147" cy="85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Math Symbols - Math Icon Clipart - Large Size Png Image - PikPng">
            <a:extLst>
              <a:ext uri="{FF2B5EF4-FFF2-40B4-BE49-F238E27FC236}">
                <a16:creationId xmlns:a16="http://schemas.microsoft.com/office/drawing/2014/main" id="{9EA96873-D07F-4A0E-BAD0-E386F77740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4" t="73837" r="-4611" b="-1769"/>
          <a:stretch/>
        </p:blipFill>
        <p:spPr bwMode="auto">
          <a:xfrm rot="11700000">
            <a:off x="7639896" y="-1785822"/>
            <a:ext cx="959147" cy="85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8" descr="Math Symbols - Math Icon Clipart - Large Size Png Image - PikPng">
            <a:extLst>
              <a:ext uri="{FF2B5EF4-FFF2-40B4-BE49-F238E27FC236}">
                <a16:creationId xmlns:a16="http://schemas.microsoft.com/office/drawing/2014/main" id="{EF60E3D4-A2C4-4B94-AE49-9CB587B9B7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13" t="37145" r="36080" b="34923"/>
          <a:stretch/>
        </p:blipFill>
        <p:spPr bwMode="auto">
          <a:xfrm rot="9258396">
            <a:off x="2810650" y="-2286543"/>
            <a:ext cx="658469" cy="58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FF2F6823-C99E-4434-9BBE-A992B7709812}"/>
              </a:ext>
            </a:extLst>
          </p:cNvPr>
          <p:cNvSpPr txBox="1"/>
          <p:nvPr/>
        </p:nvSpPr>
        <p:spPr>
          <a:xfrm>
            <a:off x="1543442" y="2504584"/>
            <a:ext cx="87662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i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Bước 1:</a:t>
            </a:r>
            <a:r>
              <a:rPr lang="vi-VN" sz="44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Tính tổng các chữ số.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D3EA506-0341-4ECB-9193-EABD137CFF98}"/>
              </a:ext>
            </a:extLst>
          </p:cNvPr>
          <p:cNvSpPr txBox="1"/>
          <p:nvPr/>
        </p:nvSpPr>
        <p:spPr>
          <a:xfrm>
            <a:off x="687440" y="3436911"/>
            <a:ext cx="106417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857250"/>
            <a:r>
              <a:rPr lang="vi-VN" sz="4400" b="1" i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Bước 2:</a:t>
            </a:r>
            <a:r>
              <a:rPr lang="vi-VN" sz="44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Lấy tổng đó chia cho 9, nếu chia hết thì số đó chia hết cho 9.</a:t>
            </a:r>
          </a:p>
        </p:txBody>
      </p:sp>
    </p:spTree>
    <p:extLst>
      <p:ext uri="{BB962C8B-B14F-4D97-AF65-F5344CB8AC3E}">
        <p14:creationId xmlns:p14="http://schemas.microsoft.com/office/powerpoint/2010/main" val="38056148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9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9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9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9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0" grpId="1"/>
      <p:bldP spid="41" grpId="0"/>
      <p:bldP spid="41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Group 157">
            <a:extLst>
              <a:ext uri="{FF2B5EF4-FFF2-40B4-BE49-F238E27FC236}">
                <a16:creationId xmlns:a16="http://schemas.microsoft.com/office/drawing/2014/main" id="{D95971C7-4637-49D2-8B6E-96B17AD05413}"/>
              </a:ext>
            </a:extLst>
          </p:cNvPr>
          <p:cNvGrpSpPr/>
          <p:nvPr/>
        </p:nvGrpSpPr>
        <p:grpSpPr>
          <a:xfrm>
            <a:off x="77629" y="-775930"/>
            <a:ext cx="12218219" cy="7967408"/>
            <a:chOff x="230034" y="-775930"/>
            <a:chExt cx="12218219" cy="7967408"/>
          </a:xfrm>
        </p:grpSpPr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B1F78002-4EDB-4462-83EC-A75B3C7A3423}"/>
                </a:ext>
              </a:extLst>
            </p:cNvPr>
            <p:cNvGrpSpPr/>
            <p:nvPr/>
          </p:nvGrpSpPr>
          <p:grpSpPr>
            <a:xfrm rot="5400000">
              <a:off x="-164281" y="-48137"/>
              <a:ext cx="7633930" cy="6845300"/>
              <a:chOff x="0" y="-82550"/>
              <a:chExt cx="12192000" cy="6845300"/>
            </a:xfrm>
          </p:grpSpPr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FCEAB13D-7A27-4456-B7C4-1C6B6E05F05F}"/>
                  </a:ext>
                </a:extLst>
              </p:cNvPr>
              <p:cNvCxnSpPr/>
              <p:nvPr/>
            </p:nvCxnSpPr>
            <p:spPr>
              <a:xfrm>
                <a:off x="0" y="295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B395B4A9-2C29-43EF-A35A-CF6446BCFB43}"/>
                  </a:ext>
                </a:extLst>
              </p:cNvPr>
              <p:cNvCxnSpPr/>
              <p:nvPr/>
            </p:nvCxnSpPr>
            <p:spPr>
              <a:xfrm>
                <a:off x="0" y="320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25DF24A7-87B2-4D2C-B88E-E9242F4B4939}"/>
                  </a:ext>
                </a:extLst>
              </p:cNvPr>
              <p:cNvCxnSpPr/>
              <p:nvPr/>
            </p:nvCxnSpPr>
            <p:spPr>
              <a:xfrm>
                <a:off x="0" y="346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DFBD1AD0-23D5-4381-8643-2C2DD897BBF0}"/>
                  </a:ext>
                </a:extLst>
              </p:cNvPr>
              <p:cNvCxnSpPr/>
              <p:nvPr/>
            </p:nvCxnSpPr>
            <p:spPr>
              <a:xfrm>
                <a:off x="0" y="371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>
                <a:extLst>
                  <a:ext uri="{FF2B5EF4-FFF2-40B4-BE49-F238E27FC236}">
                    <a16:creationId xmlns:a16="http://schemas.microsoft.com/office/drawing/2014/main" id="{92721164-8C76-4F58-A588-A5F41329312A}"/>
                  </a:ext>
                </a:extLst>
              </p:cNvPr>
              <p:cNvCxnSpPr/>
              <p:nvPr/>
            </p:nvCxnSpPr>
            <p:spPr>
              <a:xfrm>
                <a:off x="0" y="396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A247542A-6250-4450-9B8B-4579DC357947}"/>
                  </a:ext>
                </a:extLst>
              </p:cNvPr>
              <p:cNvCxnSpPr/>
              <p:nvPr/>
            </p:nvCxnSpPr>
            <p:spPr>
              <a:xfrm>
                <a:off x="0" y="422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1F21BE02-AB42-49D3-B690-EB079F0E0BF0}"/>
                  </a:ext>
                </a:extLst>
              </p:cNvPr>
              <p:cNvCxnSpPr/>
              <p:nvPr/>
            </p:nvCxnSpPr>
            <p:spPr>
              <a:xfrm>
                <a:off x="0" y="447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EE07A2D5-10D3-4877-A905-06F303D79386}"/>
                  </a:ext>
                </a:extLst>
              </p:cNvPr>
              <p:cNvCxnSpPr/>
              <p:nvPr/>
            </p:nvCxnSpPr>
            <p:spPr>
              <a:xfrm>
                <a:off x="0" y="473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FE2E7205-80EA-467D-8755-32436DCC42C8}"/>
                  </a:ext>
                </a:extLst>
              </p:cNvPr>
              <p:cNvCxnSpPr/>
              <p:nvPr/>
            </p:nvCxnSpPr>
            <p:spPr>
              <a:xfrm>
                <a:off x="0" y="498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85C95B6B-8517-40F4-8ACF-DF260FF96F6A}"/>
                  </a:ext>
                </a:extLst>
              </p:cNvPr>
              <p:cNvCxnSpPr/>
              <p:nvPr/>
            </p:nvCxnSpPr>
            <p:spPr>
              <a:xfrm>
                <a:off x="0" y="523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>
                <a:extLst>
                  <a:ext uri="{FF2B5EF4-FFF2-40B4-BE49-F238E27FC236}">
                    <a16:creationId xmlns:a16="http://schemas.microsoft.com/office/drawing/2014/main" id="{C55BC9E4-D18C-42C8-ABAC-E5556CBA36A4}"/>
                  </a:ext>
                </a:extLst>
              </p:cNvPr>
              <p:cNvCxnSpPr/>
              <p:nvPr/>
            </p:nvCxnSpPr>
            <p:spPr>
              <a:xfrm>
                <a:off x="0" y="549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>
                <a:extLst>
                  <a:ext uri="{FF2B5EF4-FFF2-40B4-BE49-F238E27FC236}">
                    <a16:creationId xmlns:a16="http://schemas.microsoft.com/office/drawing/2014/main" id="{06B523CD-B3F2-4A48-A06A-F4AFF8E2EA49}"/>
                  </a:ext>
                </a:extLst>
              </p:cNvPr>
              <p:cNvCxnSpPr/>
              <p:nvPr/>
            </p:nvCxnSpPr>
            <p:spPr>
              <a:xfrm>
                <a:off x="0" y="574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>
                <a:extLst>
                  <a:ext uri="{FF2B5EF4-FFF2-40B4-BE49-F238E27FC236}">
                    <a16:creationId xmlns:a16="http://schemas.microsoft.com/office/drawing/2014/main" id="{51CA93D8-A853-408E-AA70-5F75F78D6BDF}"/>
                  </a:ext>
                </a:extLst>
              </p:cNvPr>
              <p:cNvCxnSpPr/>
              <p:nvPr/>
            </p:nvCxnSpPr>
            <p:spPr>
              <a:xfrm>
                <a:off x="0" y="600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>
                <a:extLst>
                  <a:ext uri="{FF2B5EF4-FFF2-40B4-BE49-F238E27FC236}">
                    <a16:creationId xmlns:a16="http://schemas.microsoft.com/office/drawing/2014/main" id="{D2C737A4-6C81-4B7D-BC9E-BAEEB27AB846}"/>
                  </a:ext>
                </a:extLst>
              </p:cNvPr>
              <p:cNvCxnSpPr/>
              <p:nvPr/>
            </p:nvCxnSpPr>
            <p:spPr>
              <a:xfrm>
                <a:off x="0" y="625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>
                <a:extLst>
                  <a:ext uri="{FF2B5EF4-FFF2-40B4-BE49-F238E27FC236}">
                    <a16:creationId xmlns:a16="http://schemas.microsoft.com/office/drawing/2014/main" id="{D62FD888-20FF-425B-9DB5-B3F70F04456D}"/>
                  </a:ext>
                </a:extLst>
              </p:cNvPr>
              <p:cNvCxnSpPr/>
              <p:nvPr/>
            </p:nvCxnSpPr>
            <p:spPr>
              <a:xfrm>
                <a:off x="0" y="650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>
                <a:extLst>
                  <a:ext uri="{FF2B5EF4-FFF2-40B4-BE49-F238E27FC236}">
                    <a16:creationId xmlns:a16="http://schemas.microsoft.com/office/drawing/2014/main" id="{7C56D4DD-2CA4-47AA-A2BD-BC4B7B121270}"/>
                  </a:ext>
                </a:extLst>
              </p:cNvPr>
              <p:cNvCxnSpPr/>
              <p:nvPr/>
            </p:nvCxnSpPr>
            <p:spPr>
              <a:xfrm>
                <a:off x="0" y="676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>
                <a:extLst>
                  <a:ext uri="{FF2B5EF4-FFF2-40B4-BE49-F238E27FC236}">
                    <a16:creationId xmlns:a16="http://schemas.microsoft.com/office/drawing/2014/main" id="{41379A8B-303E-4ED1-AAC6-AB8F796DF05C}"/>
                  </a:ext>
                </a:extLst>
              </p:cNvPr>
              <p:cNvCxnSpPr/>
              <p:nvPr/>
            </p:nvCxnSpPr>
            <p:spPr>
              <a:xfrm>
                <a:off x="0" y="-825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>
                <a:extLst>
                  <a:ext uri="{FF2B5EF4-FFF2-40B4-BE49-F238E27FC236}">
                    <a16:creationId xmlns:a16="http://schemas.microsoft.com/office/drawing/2014/main" id="{5F85D91B-7784-4467-9BE9-76AE0AE0EA24}"/>
                  </a:ext>
                </a:extLst>
              </p:cNvPr>
              <p:cNvCxnSpPr/>
              <p:nvPr/>
            </p:nvCxnSpPr>
            <p:spPr>
              <a:xfrm>
                <a:off x="0" y="17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>
                <a:extLst>
                  <a:ext uri="{FF2B5EF4-FFF2-40B4-BE49-F238E27FC236}">
                    <a16:creationId xmlns:a16="http://schemas.microsoft.com/office/drawing/2014/main" id="{FCC4F38E-1D2A-4794-AD27-7DA8C2120600}"/>
                  </a:ext>
                </a:extLst>
              </p:cNvPr>
              <p:cNvCxnSpPr/>
              <p:nvPr/>
            </p:nvCxnSpPr>
            <p:spPr>
              <a:xfrm>
                <a:off x="0" y="425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>
                <a:extLst>
                  <a:ext uri="{FF2B5EF4-FFF2-40B4-BE49-F238E27FC236}">
                    <a16:creationId xmlns:a16="http://schemas.microsoft.com/office/drawing/2014/main" id="{78A35F88-9F34-4971-BBEA-A2E08FBAB8BA}"/>
                  </a:ext>
                </a:extLst>
              </p:cNvPr>
              <p:cNvCxnSpPr/>
              <p:nvPr/>
            </p:nvCxnSpPr>
            <p:spPr>
              <a:xfrm>
                <a:off x="0" y="679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>
                <a:extLst>
                  <a:ext uri="{FF2B5EF4-FFF2-40B4-BE49-F238E27FC236}">
                    <a16:creationId xmlns:a16="http://schemas.microsoft.com/office/drawing/2014/main" id="{31E73197-2F33-4E0E-9E29-D7EF2AA6874F}"/>
                  </a:ext>
                </a:extLst>
              </p:cNvPr>
              <p:cNvCxnSpPr/>
              <p:nvPr/>
            </p:nvCxnSpPr>
            <p:spPr>
              <a:xfrm>
                <a:off x="0" y="933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>
                <a:extLst>
                  <a:ext uri="{FF2B5EF4-FFF2-40B4-BE49-F238E27FC236}">
                    <a16:creationId xmlns:a16="http://schemas.microsoft.com/office/drawing/2014/main" id="{23D867AD-4655-4487-9E2C-FA5793A8F190}"/>
                  </a:ext>
                </a:extLst>
              </p:cNvPr>
              <p:cNvCxnSpPr/>
              <p:nvPr/>
            </p:nvCxnSpPr>
            <p:spPr>
              <a:xfrm>
                <a:off x="0" y="1187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>
                <a:extLst>
                  <a:ext uri="{FF2B5EF4-FFF2-40B4-BE49-F238E27FC236}">
                    <a16:creationId xmlns:a16="http://schemas.microsoft.com/office/drawing/2014/main" id="{579A7752-67BA-4732-AE6E-26D4EED8C14F}"/>
                  </a:ext>
                </a:extLst>
              </p:cNvPr>
              <p:cNvCxnSpPr/>
              <p:nvPr/>
            </p:nvCxnSpPr>
            <p:spPr>
              <a:xfrm>
                <a:off x="0" y="144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>
                <a:extLst>
                  <a:ext uri="{FF2B5EF4-FFF2-40B4-BE49-F238E27FC236}">
                    <a16:creationId xmlns:a16="http://schemas.microsoft.com/office/drawing/2014/main" id="{45DC9D93-7427-4D4E-994C-19424AE8B80A}"/>
                  </a:ext>
                </a:extLst>
              </p:cNvPr>
              <p:cNvCxnSpPr/>
              <p:nvPr/>
            </p:nvCxnSpPr>
            <p:spPr>
              <a:xfrm>
                <a:off x="0" y="1695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>
                <a:extLst>
                  <a:ext uri="{FF2B5EF4-FFF2-40B4-BE49-F238E27FC236}">
                    <a16:creationId xmlns:a16="http://schemas.microsoft.com/office/drawing/2014/main" id="{836D4A18-FBBC-4CD8-8069-99A75621B57D}"/>
                  </a:ext>
                </a:extLst>
              </p:cNvPr>
              <p:cNvCxnSpPr/>
              <p:nvPr/>
            </p:nvCxnSpPr>
            <p:spPr>
              <a:xfrm>
                <a:off x="0" y="1949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>
                <a:extLst>
                  <a:ext uri="{FF2B5EF4-FFF2-40B4-BE49-F238E27FC236}">
                    <a16:creationId xmlns:a16="http://schemas.microsoft.com/office/drawing/2014/main" id="{D0A8E2B4-7D9C-48C4-8147-B3CD4945B265}"/>
                  </a:ext>
                </a:extLst>
              </p:cNvPr>
              <p:cNvCxnSpPr/>
              <p:nvPr/>
            </p:nvCxnSpPr>
            <p:spPr>
              <a:xfrm>
                <a:off x="0" y="2203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>
                <a:extLst>
                  <a:ext uri="{FF2B5EF4-FFF2-40B4-BE49-F238E27FC236}">
                    <a16:creationId xmlns:a16="http://schemas.microsoft.com/office/drawing/2014/main" id="{E32A91C6-469A-4CD7-9C6C-E439D0CF7AC3}"/>
                  </a:ext>
                </a:extLst>
              </p:cNvPr>
              <p:cNvCxnSpPr/>
              <p:nvPr/>
            </p:nvCxnSpPr>
            <p:spPr>
              <a:xfrm>
                <a:off x="0" y="2457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>
                <a:extLst>
                  <a:ext uri="{FF2B5EF4-FFF2-40B4-BE49-F238E27FC236}">
                    <a16:creationId xmlns:a16="http://schemas.microsoft.com/office/drawing/2014/main" id="{06037906-9634-4D2A-AA17-96BA9A2C1080}"/>
                  </a:ext>
                </a:extLst>
              </p:cNvPr>
              <p:cNvCxnSpPr/>
              <p:nvPr/>
            </p:nvCxnSpPr>
            <p:spPr>
              <a:xfrm>
                <a:off x="0" y="271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C9297A8C-5646-4EE9-8FB5-CF8429E8CA4F}"/>
                </a:ext>
              </a:extLst>
            </p:cNvPr>
            <p:cNvGrpSpPr/>
            <p:nvPr/>
          </p:nvGrpSpPr>
          <p:grpSpPr>
            <a:xfrm rot="5400000">
              <a:off x="6097638" y="507385"/>
              <a:ext cx="7633930" cy="5067300"/>
              <a:chOff x="0" y="1695450"/>
              <a:chExt cx="12192000" cy="5067300"/>
            </a:xfrm>
          </p:grpSpPr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88B7608C-3F4E-4616-AF17-B3D5A56899DB}"/>
                  </a:ext>
                </a:extLst>
              </p:cNvPr>
              <p:cNvCxnSpPr/>
              <p:nvPr/>
            </p:nvCxnSpPr>
            <p:spPr>
              <a:xfrm>
                <a:off x="0" y="295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9447B6B5-8795-45EC-B1DF-A56B3A22D879}"/>
                  </a:ext>
                </a:extLst>
              </p:cNvPr>
              <p:cNvCxnSpPr/>
              <p:nvPr/>
            </p:nvCxnSpPr>
            <p:spPr>
              <a:xfrm>
                <a:off x="0" y="320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EE28BE5F-AB17-4C2D-A9CB-A999614CE408}"/>
                  </a:ext>
                </a:extLst>
              </p:cNvPr>
              <p:cNvCxnSpPr/>
              <p:nvPr/>
            </p:nvCxnSpPr>
            <p:spPr>
              <a:xfrm>
                <a:off x="0" y="346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B67878F7-E373-498D-9F52-D298ECCAFE7E}"/>
                  </a:ext>
                </a:extLst>
              </p:cNvPr>
              <p:cNvCxnSpPr/>
              <p:nvPr/>
            </p:nvCxnSpPr>
            <p:spPr>
              <a:xfrm>
                <a:off x="0" y="371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24F344BE-A5A1-4181-800F-5250CFF3982C}"/>
                  </a:ext>
                </a:extLst>
              </p:cNvPr>
              <p:cNvCxnSpPr/>
              <p:nvPr/>
            </p:nvCxnSpPr>
            <p:spPr>
              <a:xfrm>
                <a:off x="0" y="396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1B8E433F-7408-44B9-8DE6-46D0EE0B2908}"/>
                  </a:ext>
                </a:extLst>
              </p:cNvPr>
              <p:cNvCxnSpPr/>
              <p:nvPr/>
            </p:nvCxnSpPr>
            <p:spPr>
              <a:xfrm>
                <a:off x="0" y="422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B725CF26-B560-45D4-A6D8-C8EF449CCC21}"/>
                  </a:ext>
                </a:extLst>
              </p:cNvPr>
              <p:cNvCxnSpPr/>
              <p:nvPr/>
            </p:nvCxnSpPr>
            <p:spPr>
              <a:xfrm>
                <a:off x="0" y="447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3036FFD0-F7AC-418E-BE49-387708AEE5C8}"/>
                  </a:ext>
                </a:extLst>
              </p:cNvPr>
              <p:cNvCxnSpPr/>
              <p:nvPr/>
            </p:nvCxnSpPr>
            <p:spPr>
              <a:xfrm>
                <a:off x="0" y="473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6753489E-464D-45E2-AE93-656B70AC1F76}"/>
                  </a:ext>
                </a:extLst>
              </p:cNvPr>
              <p:cNvCxnSpPr/>
              <p:nvPr/>
            </p:nvCxnSpPr>
            <p:spPr>
              <a:xfrm>
                <a:off x="0" y="498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163963EA-D891-40EE-A760-AD1DDBB90751}"/>
                  </a:ext>
                </a:extLst>
              </p:cNvPr>
              <p:cNvCxnSpPr/>
              <p:nvPr/>
            </p:nvCxnSpPr>
            <p:spPr>
              <a:xfrm>
                <a:off x="0" y="523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ABAF1EC8-F8D3-420B-96D4-FAC30BAFBE5E}"/>
                  </a:ext>
                </a:extLst>
              </p:cNvPr>
              <p:cNvCxnSpPr/>
              <p:nvPr/>
            </p:nvCxnSpPr>
            <p:spPr>
              <a:xfrm>
                <a:off x="0" y="549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89525149-208D-4BA2-9975-C88A4AEBAF85}"/>
                  </a:ext>
                </a:extLst>
              </p:cNvPr>
              <p:cNvCxnSpPr/>
              <p:nvPr/>
            </p:nvCxnSpPr>
            <p:spPr>
              <a:xfrm>
                <a:off x="0" y="574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081C8B25-94F7-49CE-9985-62A9F807FB52}"/>
                  </a:ext>
                </a:extLst>
              </p:cNvPr>
              <p:cNvCxnSpPr/>
              <p:nvPr/>
            </p:nvCxnSpPr>
            <p:spPr>
              <a:xfrm>
                <a:off x="0" y="600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E7D05904-5648-4267-9E0D-6B38B1DD64AE}"/>
                  </a:ext>
                </a:extLst>
              </p:cNvPr>
              <p:cNvCxnSpPr/>
              <p:nvPr/>
            </p:nvCxnSpPr>
            <p:spPr>
              <a:xfrm>
                <a:off x="0" y="625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92DEDDEC-30FC-4B87-A3E1-4BD1FFFC8722}"/>
                  </a:ext>
                </a:extLst>
              </p:cNvPr>
              <p:cNvCxnSpPr/>
              <p:nvPr/>
            </p:nvCxnSpPr>
            <p:spPr>
              <a:xfrm>
                <a:off x="0" y="650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CA7A2AFF-67F0-4E1C-8088-CC8904430092}"/>
                  </a:ext>
                </a:extLst>
              </p:cNvPr>
              <p:cNvCxnSpPr/>
              <p:nvPr/>
            </p:nvCxnSpPr>
            <p:spPr>
              <a:xfrm>
                <a:off x="0" y="676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7D7B29CA-856A-4186-98BF-74F4C0628217}"/>
                  </a:ext>
                </a:extLst>
              </p:cNvPr>
              <p:cNvCxnSpPr/>
              <p:nvPr/>
            </p:nvCxnSpPr>
            <p:spPr>
              <a:xfrm>
                <a:off x="0" y="1695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3516FAE7-A51D-4C4A-9479-7BE29F31FC92}"/>
                  </a:ext>
                </a:extLst>
              </p:cNvPr>
              <p:cNvCxnSpPr/>
              <p:nvPr/>
            </p:nvCxnSpPr>
            <p:spPr>
              <a:xfrm>
                <a:off x="0" y="1949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AF9579E5-5C4B-45FB-9F90-8AC31CDD436A}"/>
                  </a:ext>
                </a:extLst>
              </p:cNvPr>
              <p:cNvCxnSpPr/>
              <p:nvPr/>
            </p:nvCxnSpPr>
            <p:spPr>
              <a:xfrm>
                <a:off x="0" y="2203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F02FB87D-D89C-41C0-A5E5-B72035620F5E}"/>
                  </a:ext>
                </a:extLst>
              </p:cNvPr>
              <p:cNvCxnSpPr/>
              <p:nvPr/>
            </p:nvCxnSpPr>
            <p:spPr>
              <a:xfrm>
                <a:off x="0" y="2457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AC671947-871C-4AA2-B722-829D034664C2}"/>
                  </a:ext>
                </a:extLst>
              </p:cNvPr>
              <p:cNvCxnSpPr/>
              <p:nvPr/>
            </p:nvCxnSpPr>
            <p:spPr>
              <a:xfrm>
                <a:off x="0" y="271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3F68B21A-A31E-486E-8BD7-83ECA27D1F89}"/>
              </a:ext>
            </a:extLst>
          </p:cNvPr>
          <p:cNvGrpSpPr/>
          <p:nvPr/>
        </p:nvGrpSpPr>
        <p:grpSpPr>
          <a:xfrm>
            <a:off x="0" y="-82550"/>
            <a:ext cx="12192000" cy="6845300"/>
            <a:chOff x="0" y="-82550"/>
            <a:chExt cx="12192000" cy="6845300"/>
          </a:xfrm>
        </p:grpSpPr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965565A8-ED95-4F24-808F-19A2BAEB604B}"/>
                </a:ext>
              </a:extLst>
            </p:cNvPr>
            <p:cNvCxnSpPr/>
            <p:nvPr/>
          </p:nvCxnSpPr>
          <p:spPr>
            <a:xfrm>
              <a:off x="0" y="295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C3544C62-3FF2-482B-BABE-52B057AE055B}"/>
                </a:ext>
              </a:extLst>
            </p:cNvPr>
            <p:cNvCxnSpPr/>
            <p:nvPr/>
          </p:nvCxnSpPr>
          <p:spPr>
            <a:xfrm>
              <a:off x="0" y="3206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436F31FC-86CF-4847-8DE0-D0A3A05B4B5D}"/>
                </a:ext>
              </a:extLst>
            </p:cNvPr>
            <p:cNvCxnSpPr/>
            <p:nvPr/>
          </p:nvCxnSpPr>
          <p:spPr>
            <a:xfrm>
              <a:off x="0" y="3460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3DEEAE3-CFFE-432F-8984-214455FE8660}"/>
                </a:ext>
              </a:extLst>
            </p:cNvPr>
            <p:cNvCxnSpPr/>
            <p:nvPr/>
          </p:nvCxnSpPr>
          <p:spPr>
            <a:xfrm>
              <a:off x="0" y="3714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E13829B1-A3BB-46BC-A917-E220BD10A786}"/>
                </a:ext>
              </a:extLst>
            </p:cNvPr>
            <p:cNvCxnSpPr/>
            <p:nvPr/>
          </p:nvCxnSpPr>
          <p:spPr>
            <a:xfrm>
              <a:off x="0" y="3968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EEB0794C-0004-4C1A-B7F7-FE1ECFEFD1E1}"/>
                </a:ext>
              </a:extLst>
            </p:cNvPr>
            <p:cNvCxnSpPr/>
            <p:nvPr/>
          </p:nvCxnSpPr>
          <p:spPr>
            <a:xfrm>
              <a:off x="0" y="422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86F08574-EAC5-48C5-8329-5D439AC0215D}"/>
                </a:ext>
              </a:extLst>
            </p:cNvPr>
            <p:cNvCxnSpPr/>
            <p:nvPr/>
          </p:nvCxnSpPr>
          <p:spPr>
            <a:xfrm>
              <a:off x="0" y="4476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5B95BFDD-A330-43CA-927E-847D1F688EDC}"/>
                </a:ext>
              </a:extLst>
            </p:cNvPr>
            <p:cNvCxnSpPr/>
            <p:nvPr/>
          </p:nvCxnSpPr>
          <p:spPr>
            <a:xfrm>
              <a:off x="0" y="4730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26E1BCC3-2A67-4C3A-82CB-CE4B395DF625}"/>
                </a:ext>
              </a:extLst>
            </p:cNvPr>
            <p:cNvCxnSpPr/>
            <p:nvPr/>
          </p:nvCxnSpPr>
          <p:spPr>
            <a:xfrm>
              <a:off x="0" y="4984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4B212E73-0E83-4136-85CB-F75C9E6567D8}"/>
                </a:ext>
              </a:extLst>
            </p:cNvPr>
            <p:cNvCxnSpPr/>
            <p:nvPr/>
          </p:nvCxnSpPr>
          <p:spPr>
            <a:xfrm>
              <a:off x="0" y="5238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15CFDEBD-1492-4387-80B3-F9720C05DCC0}"/>
                </a:ext>
              </a:extLst>
            </p:cNvPr>
            <p:cNvCxnSpPr/>
            <p:nvPr/>
          </p:nvCxnSpPr>
          <p:spPr>
            <a:xfrm>
              <a:off x="0" y="549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6FD6DE6E-B445-4BF1-A2FE-955CB37FA693}"/>
                </a:ext>
              </a:extLst>
            </p:cNvPr>
            <p:cNvCxnSpPr/>
            <p:nvPr/>
          </p:nvCxnSpPr>
          <p:spPr>
            <a:xfrm>
              <a:off x="0" y="5746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915D5A94-400B-4A9B-BC85-63DAE2610614}"/>
                </a:ext>
              </a:extLst>
            </p:cNvPr>
            <p:cNvCxnSpPr/>
            <p:nvPr/>
          </p:nvCxnSpPr>
          <p:spPr>
            <a:xfrm>
              <a:off x="0" y="6000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1AD87430-1C44-4034-B289-45CA1A199806}"/>
                </a:ext>
              </a:extLst>
            </p:cNvPr>
            <p:cNvCxnSpPr/>
            <p:nvPr/>
          </p:nvCxnSpPr>
          <p:spPr>
            <a:xfrm>
              <a:off x="0" y="6254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DCEDFB4D-833A-41D2-B6EE-57F3D9CA8BA9}"/>
                </a:ext>
              </a:extLst>
            </p:cNvPr>
            <p:cNvCxnSpPr/>
            <p:nvPr/>
          </p:nvCxnSpPr>
          <p:spPr>
            <a:xfrm>
              <a:off x="0" y="6508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612B1254-8F03-4BED-8373-C9B726EB2251}"/>
                </a:ext>
              </a:extLst>
            </p:cNvPr>
            <p:cNvCxnSpPr/>
            <p:nvPr/>
          </p:nvCxnSpPr>
          <p:spPr>
            <a:xfrm>
              <a:off x="0" y="676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6C451AD8-7B03-42FB-BE5C-FC3213B7FEA1}"/>
                </a:ext>
              </a:extLst>
            </p:cNvPr>
            <p:cNvCxnSpPr/>
            <p:nvPr/>
          </p:nvCxnSpPr>
          <p:spPr>
            <a:xfrm>
              <a:off x="0" y="-825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E8BFBC06-5E15-4103-B30A-AD38D19C724D}"/>
                </a:ext>
              </a:extLst>
            </p:cNvPr>
            <p:cNvCxnSpPr/>
            <p:nvPr/>
          </p:nvCxnSpPr>
          <p:spPr>
            <a:xfrm>
              <a:off x="0" y="171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B90FA5ED-894F-4751-8517-261AF2167A8F}"/>
                </a:ext>
              </a:extLst>
            </p:cNvPr>
            <p:cNvCxnSpPr/>
            <p:nvPr/>
          </p:nvCxnSpPr>
          <p:spPr>
            <a:xfrm>
              <a:off x="0" y="425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1466D712-DB85-4066-831D-1BE5DEEA9828}"/>
                </a:ext>
              </a:extLst>
            </p:cNvPr>
            <p:cNvCxnSpPr/>
            <p:nvPr/>
          </p:nvCxnSpPr>
          <p:spPr>
            <a:xfrm>
              <a:off x="0" y="679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8834FC52-BECC-4B74-83BE-FBF7E9C6FC6B}"/>
                </a:ext>
              </a:extLst>
            </p:cNvPr>
            <p:cNvCxnSpPr/>
            <p:nvPr/>
          </p:nvCxnSpPr>
          <p:spPr>
            <a:xfrm>
              <a:off x="0" y="933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D2A39319-75BD-4E51-8169-8B62F8A0548F}"/>
                </a:ext>
              </a:extLst>
            </p:cNvPr>
            <p:cNvCxnSpPr/>
            <p:nvPr/>
          </p:nvCxnSpPr>
          <p:spPr>
            <a:xfrm>
              <a:off x="0" y="1187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2873FE80-5FC0-4D13-8CBE-0D307CC070A1}"/>
                </a:ext>
              </a:extLst>
            </p:cNvPr>
            <p:cNvCxnSpPr/>
            <p:nvPr/>
          </p:nvCxnSpPr>
          <p:spPr>
            <a:xfrm>
              <a:off x="0" y="1441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1D5A3E5B-ED9B-4E66-B671-8E3B582C1859}"/>
                </a:ext>
              </a:extLst>
            </p:cNvPr>
            <p:cNvCxnSpPr/>
            <p:nvPr/>
          </p:nvCxnSpPr>
          <p:spPr>
            <a:xfrm>
              <a:off x="0" y="1695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50EB22BF-B805-4A68-A5F5-B33BF2B2A460}"/>
                </a:ext>
              </a:extLst>
            </p:cNvPr>
            <p:cNvCxnSpPr/>
            <p:nvPr/>
          </p:nvCxnSpPr>
          <p:spPr>
            <a:xfrm>
              <a:off x="0" y="1949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F73844E5-1296-4AB2-9D9F-663A39235B2C}"/>
                </a:ext>
              </a:extLst>
            </p:cNvPr>
            <p:cNvCxnSpPr/>
            <p:nvPr/>
          </p:nvCxnSpPr>
          <p:spPr>
            <a:xfrm>
              <a:off x="0" y="2203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E86D6C39-8194-453F-8946-3CF212C05CDD}"/>
                </a:ext>
              </a:extLst>
            </p:cNvPr>
            <p:cNvCxnSpPr/>
            <p:nvPr/>
          </p:nvCxnSpPr>
          <p:spPr>
            <a:xfrm>
              <a:off x="0" y="2457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81EF0CD3-AB16-4A42-BE7F-B2FE973872D3}"/>
                </a:ext>
              </a:extLst>
            </p:cNvPr>
            <p:cNvCxnSpPr/>
            <p:nvPr/>
          </p:nvCxnSpPr>
          <p:spPr>
            <a:xfrm>
              <a:off x="0" y="2711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08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55D85C5C-8680-476A-8B30-0C4C176D5E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44" t="75059"/>
          <a:stretch/>
        </p:blipFill>
        <p:spPr bwMode="auto">
          <a:xfrm rot="1977503">
            <a:off x="9964893" y="409576"/>
            <a:ext cx="899801" cy="83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6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93D4957D-7C95-44FE-999C-E22AC969C3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80" b="71766"/>
          <a:stretch/>
        </p:blipFill>
        <p:spPr bwMode="auto">
          <a:xfrm rot="20687990">
            <a:off x="10152193" y="4824116"/>
            <a:ext cx="876219" cy="90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9" name="Picture 10" descr="Math Icon - Download in Line Style">
            <a:extLst>
              <a:ext uri="{FF2B5EF4-FFF2-40B4-BE49-F238E27FC236}">
                <a16:creationId xmlns:a16="http://schemas.microsoft.com/office/drawing/2014/main" id="{EFA57E73-C634-4C4C-8280-947C1AC07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93405">
            <a:off x="9868435" y="3395141"/>
            <a:ext cx="1149750" cy="114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0" name="Picture 12" descr="Basic math Vector Icons free download in SVG, PNG Format">
            <a:extLst>
              <a:ext uri="{FF2B5EF4-FFF2-40B4-BE49-F238E27FC236}">
                <a16:creationId xmlns:a16="http://schemas.microsoft.com/office/drawing/2014/main" id="{E18E0241-76E6-4EA8-84E8-4A5CEB4FD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66666">
            <a:off x="1014077" y="1350847"/>
            <a:ext cx="751089" cy="75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7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0C6C9299-25B9-4B93-9BDC-1881E938BF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62" r="72772"/>
          <a:stretch/>
        </p:blipFill>
        <p:spPr bwMode="auto">
          <a:xfrm>
            <a:off x="10790762" y="922890"/>
            <a:ext cx="373108" cy="37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1" name="Picture 14" descr="Math Symbols Icons - Download Free Vector Icons | Noun Project">
            <a:extLst>
              <a:ext uri="{FF2B5EF4-FFF2-40B4-BE49-F238E27FC236}">
                <a16:creationId xmlns:a16="http://schemas.microsoft.com/office/drawing/2014/main" id="{8F80C7ED-EBB8-43EF-94BC-32D274552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81" y="916393"/>
            <a:ext cx="534180" cy="534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2" name="Picture 16" descr="Math Icon from Education Pack | Free Download">
            <a:extLst>
              <a:ext uri="{FF2B5EF4-FFF2-40B4-BE49-F238E27FC236}">
                <a16:creationId xmlns:a16="http://schemas.microsoft.com/office/drawing/2014/main" id="{3062494F-CEA7-43BD-93EE-70C4C3FEF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53" y="4550897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2DF31ECE-2C42-4C9C-8BF0-BED654E219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11" b="65694"/>
          <a:stretch/>
        </p:blipFill>
        <p:spPr bwMode="auto">
          <a:xfrm>
            <a:off x="1296537" y="5023951"/>
            <a:ext cx="656487" cy="76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CC0F9A7B-A92C-4D98-9157-F6A275126A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77" t="73595" r="36393"/>
          <a:stretch/>
        </p:blipFill>
        <p:spPr bwMode="auto">
          <a:xfrm rot="2593627">
            <a:off x="313899" y="4271749"/>
            <a:ext cx="655092" cy="58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10C8CCFF-706E-413D-9681-163C50C050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5" t="34306" b="33772"/>
          <a:stretch/>
        </p:blipFill>
        <p:spPr bwMode="auto">
          <a:xfrm>
            <a:off x="10276765" y="1173708"/>
            <a:ext cx="601895" cy="70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23" name="Group 622">
            <a:extLst>
              <a:ext uri="{FF2B5EF4-FFF2-40B4-BE49-F238E27FC236}">
                <a16:creationId xmlns:a16="http://schemas.microsoft.com/office/drawing/2014/main" id="{C39FE9D9-662E-42E7-B67D-5B0AFA366D73}"/>
              </a:ext>
            </a:extLst>
          </p:cNvPr>
          <p:cNvGrpSpPr/>
          <p:nvPr/>
        </p:nvGrpSpPr>
        <p:grpSpPr>
          <a:xfrm>
            <a:off x="906767" y="966581"/>
            <a:ext cx="9685033" cy="3465265"/>
            <a:chOff x="906767" y="966581"/>
            <a:chExt cx="9685033" cy="3465265"/>
          </a:xfrm>
          <a:solidFill>
            <a:srgbClr val="006BBA"/>
          </a:solidFill>
        </p:grpSpPr>
        <p:grpSp>
          <p:nvGrpSpPr>
            <p:cNvPr id="615" name="Group 614">
              <a:extLst>
                <a:ext uri="{FF2B5EF4-FFF2-40B4-BE49-F238E27FC236}">
                  <a16:creationId xmlns:a16="http://schemas.microsoft.com/office/drawing/2014/main" id="{A23CB994-4D11-45B7-89B4-BC5B7DE706B9}"/>
                </a:ext>
              </a:extLst>
            </p:cNvPr>
            <p:cNvGrpSpPr/>
            <p:nvPr/>
          </p:nvGrpSpPr>
          <p:grpSpPr>
            <a:xfrm>
              <a:off x="906767" y="966581"/>
              <a:ext cx="9685033" cy="3465265"/>
              <a:chOff x="906767" y="966581"/>
              <a:chExt cx="9685033" cy="3465265"/>
            </a:xfrm>
            <a:grpFill/>
          </p:grpSpPr>
          <p:sp>
            <p:nvSpPr>
              <p:cNvPr id="389" name="Rectangle: Rounded Corners 388">
                <a:extLst>
                  <a:ext uri="{FF2B5EF4-FFF2-40B4-BE49-F238E27FC236}">
                    <a16:creationId xmlns:a16="http://schemas.microsoft.com/office/drawing/2014/main" id="{9DF7E7D4-650F-4E88-904E-949D50D86E17}"/>
                  </a:ext>
                </a:extLst>
              </p:cNvPr>
              <p:cNvSpPr/>
              <p:nvPr/>
            </p:nvSpPr>
            <p:spPr>
              <a:xfrm>
                <a:off x="1328726" y="966581"/>
                <a:ext cx="4394442" cy="374553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6" name="Rectangle: Rounded Corners 455">
                <a:extLst>
                  <a:ext uri="{FF2B5EF4-FFF2-40B4-BE49-F238E27FC236}">
                    <a16:creationId xmlns:a16="http://schemas.microsoft.com/office/drawing/2014/main" id="{8E8B3DC9-23E8-433F-B2BA-317BF000D69E}"/>
                  </a:ext>
                </a:extLst>
              </p:cNvPr>
              <p:cNvSpPr/>
              <p:nvPr/>
            </p:nvSpPr>
            <p:spPr>
              <a:xfrm>
                <a:off x="963339" y="1965447"/>
                <a:ext cx="9149652" cy="80466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4" name="Freeform: Shape 613">
                <a:extLst>
                  <a:ext uri="{FF2B5EF4-FFF2-40B4-BE49-F238E27FC236}">
                    <a16:creationId xmlns:a16="http://schemas.microsoft.com/office/drawing/2014/main" id="{E25B38CE-68EC-4B85-BC40-693FABF377F5}"/>
                  </a:ext>
                </a:extLst>
              </p:cNvPr>
              <p:cNvSpPr/>
              <p:nvPr/>
            </p:nvSpPr>
            <p:spPr>
              <a:xfrm>
                <a:off x="2801130" y="1331999"/>
                <a:ext cx="2894033" cy="753991"/>
              </a:xfrm>
              <a:custGeom>
                <a:avLst/>
                <a:gdLst>
                  <a:gd name="connsiteX0" fmla="*/ 156722 w 2894033"/>
                  <a:gd name="connsiteY0" fmla="*/ 0 h 753991"/>
                  <a:gd name="connsiteX1" fmla="*/ 1520444 w 2894033"/>
                  <a:gd name="connsiteY1" fmla="*/ 0 h 753991"/>
                  <a:gd name="connsiteX2" fmla="*/ 1586521 w 2894033"/>
                  <a:gd name="connsiteY2" fmla="*/ 6661 h 753991"/>
                  <a:gd name="connsiteX3" fmla="*/ 1601578 w 2894033"/>
                  <a:gd name="connsiteY3" fmla="*/ 11335 h 753991"/>
                  <a:gd name="connsiteX4" fmla="*/ 1565669 w 2894033"/>
                  <a:gd name="connsiteY4" fmla="*/ 14955 h 753991"/>
                  <a:gd name="connsiteX5" fmla="*/ 1430852 w 2894033"/>
                  <a:gd name="connsiteY5" fmla="*/ 125531 h 753991"/>
                  <a:gd name="connsiteX6" fmla="*/ 1416134 w 2894033"/>
                  <a:gd name="connsiteY6" fmla="*/ 198427 h 753991"/>
                  <a:gd name="connsiteX7" fmla="*/ 1430852 w 2894033"/>
                  <a:gd name="connsiteY7" fmla="*/ 271323 h 753991"/>
                  <a:gd name="connsiteX8" fmla="*/ 1547721 w 2894033"/>
                  <a:gd name="connsiteY8" fmla="*/ 377283 h 753991"/>
                  <a:gd name="connsiteX9" fmla="*/ 1561966 w 2894033"/>
                  <a:gd name="connsiteY9" fmla="*/ 379437 h 753991"/>
                  <a:gd name="connsiteX10" fmla="*/ 2706756 w 2894033"/>
                  <a:gd name="connsiteY10" fmla="*/ 379437 h 753991"/>
                  <a:gd name="connsiteX11" fmla="*/ 2894033 w 2894033"/>
                  <a:gd name="connsiteY11" fmla="*/ 566714 h 753991"/>
                  <a:gd name="connsiteX12" fmla="*/ 2894032 w 2894033"/>
                  <a:gd name="connsiteY12" fmla="*/ 566714 h 753991"/>
                  <a:gd name="connsiteX13" fmla="*/ 2706755 w 2894033"/>
                  <a:gd name="connsiteY13" fmla="*/ 753991 h 753991"/>
                  <a:gd name="connsiteX14" fmla="*/ 1017260 w 2894033"/>
                  <a:gd name="connsiteY14" fmla="*/ 753990 h 753991"/>
                  <a:gd name="connsiteX15" fmla="*/ 884835 w 2894033"/>
                  <a:gd name="connsiteY15" fmla="*/ 699138 h 753991"/>
                  <a:gd name="connsiteX16" fmla="*/ 855574 w 2894033"/>
                  <a:gd name="connsiteY16" fmla="*/ 655738 h 753991"/>
                  <a:gd name="connsiteX17" fmla="*/ 112132 w 2894033"/>
                  <a:gd name="connsiteY17" fmla="*/ 655737 h 753991"/>
                  <a:gd name="connsiteX18" fmla="*/ 14634 w 2894033"/>
                  <a:gd name="connsiteY18" fmla="*/ 640997 h 753991"/>
                  <a:gd name="connsiteX19" fmla="*/ 0 w 2894033"/>
                  <a:gd name="connsiteY19" fmla="*/ 633962 h 753991"/>
                  <a:gd name="connsiteX20" fmla="*/ 68386 w 2894033"/>
                  <a:gd name="connsiteY20" fmla="*/ 633962 h 753991"/>
                  <a:gd name="connsiteX21" fmla="*/ 392237 w 2894033"/>
                  <a:gd name="connsiteY21" fmla="*/ 310111 h 753991"/>
                  <a:gd name="connsiteX22" fmla="*/ 392238 w 2894033"/>
                  <a:gd name="connsiteY22" fmla="*/ 310111 h 753991"/>
                  <a:gd name="connsiteX23" fmla="*/ 194445 w 2894033"/>
                  <a:gd name="connsiteY23" fmla="*/ 11710 h 753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894033" h="753991">
                    <a:moveTo>
                      <a:pt x="156722" y="0"/>
                    </a:moveTo>
                    <a:lnTo>
                      <a:pt x="1520444" y="0"/>
                    </a:lnTo>
                    <a:cubicBezTo>
                      <a:pt x="1543079" y="0"/>
                      <a:pt x="1565178" y="2294"/>
                      <a:pt x="1586521" y="6661"/>
                    </a:cubicBezTo>
                    <a:lnTo>
                      <a:pt x="1601578" y="11335"/>
                    </a:lnTo>
                    <a:lnTo>
                      <a:pt x="1565669" y="14955"/>
                    </a:lnTo>
                    <a:cubicBezTo>
                      <a:pt x="1504712" y="27428"/>
                      <a:pt x="1454543" y="69517"/>
                      <a:pt x="1430852" y="125531"/>
                    </a:cubicBezTo>
                    <a:lnTo>
                      <a:pt x="1416134" y="198427"/>
                    </a:lnTo>
                    <a:lnTo>
                      <a:pt x="1430852" y="271323"/>
                    </a:lnTo>
                    <a:cubicBezTo>
                      <a:pt x="1452175" y="321735"/>
                      <a:pt x="1494944" y="360868"/>
                      <a:pt x="1547721" y="377283"/>
                    </a:cubicBezTo>
                    <a:lnTo>
                      <a:pt x="1561966" y="379437"/>
                    </a:lnTo>
                    <a:lnTo>
                      <a:pt x="2706756" y="379437"/>
                    </a:lnTo>
                    <a:cubicBezTo>
                      <a:pt x="2810186" y="379437"/>
                      <a:pt x="2894033" y="463284"/>
                      <a:pt x="2894033" y="566714"/>
                    </a:cubicBezTo>
                    <a:lnTo>
                      <a:pt x="2894032" y="566714"/>
                    </a:lnTo>
                    <a:cubicBezTo>
                      <a:pt x="2894032" y="670144"/>
                      <a:pt x="2810185" y="753991"/>
                      <a:pt x="2706755" y="753991"/>
                    </a:cubicBezTo>
                    <a:lnTo>
                      <a:pt x="1017260" y="753990"/>
                    </a:lnTo>
                    <a:cubicBezTo>
                      <a:pt x="965545" y="753990"/>
                      <a:pt x="918726" y="733028"/>
                      <a:pt x="884835" y="699138"/>
                    </a:cubicBezTo>
                    <a:lnTo>
                      <a:pt x="855574" y="655738"/>
                    </a:lnTo>
                    <a:lnTo>
                      <a:pt x="112132" y="655737"/>
                    </a:lnTo>
                    <a:cubicBezTo>
                      <a:pt x="78180" y="655737"/>
                      <a:pt x="45434" y="650576"/>
                      <a:pt x="14634" y="640997"/>
                    </a:cubicBezTo>
                    <a:lnTo>
                      <a:pt x="0" y="633962"/>
                    </a:lnTo>
                    <a:lnTo>
                      <a:pt x="68386" y="633962"/>
                    </a:lnTo>
                    <a:cubicBezTo>
                      <a:pt x="247244" y="633962"/>
                      <a:pt x="392237" y="488969"/>
                      <a:pt x="392237" y="310111"/>
                    </a:cubicBezTo>
                    <a:lnTo>
                      <a:pt x="392238" y="310111"/>
                    </a:lnTo>
                    <a:cubicBezTo>
                      <a:pt x="392238" y="175968"/>
                      <a:pt x="310680" y="60873"/>
                      <a:pt x="194445" y="117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1" name="Rectangle: Rounded Corners 460">
                <a:extLst>
                  <a:ext uri="{FF2B5EF4-FFF2-40B4-BE49-F238E27FC236}">
                    <a16:creationId xmlns:a16="http://schemas.microsoft.com/office/drawing/2014/main" id="{6A8162DA-49F0-41C3-BC70-0D0A1ADDC16A}"/>
                  </a:ext>
                </a:extLst>
              </p:cNvPr>
              <p:cNvSpPr/>
              <p:nvPr/>
            </p:nvSpPr>
            <p:spPr>
              <a:xfrm>
                <a:off x="1346348" y="2590923"/>
                <a:ext cx="9217019" cy="61985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2" name="Rectangle: Rounded Corners 461">
                <a:extLst>
                  <a:ext uri="{FF2B5EF4-FFF2-40B4-BE49-F238E27FC236}">
                    <a16:creationId xmlns:a16="http://schemas.microsoft.com/office/drawing/2014/main" id="{5AF63ABE-59F6-4C00-8FBF-8ADCE1906D05}"/>
                  </a:ext>
                </a:extLst>
              </p:cNvPr>
              <p:cNvSpPr/>
              <p:nvPr/>
            </p:nvSpPr>
            <p:spPr>
              <a:xfrm>
                <a:off x="906767" y="3140073"/>
                <a:ext cx="9132488" cy="61985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8" name="Freeform: Shape 467">
                <a:extLst>
                  <a:ext uri="{FF2B5EF4-FFF2-40B4-BE49-F238E27FC236}">
                    <a16:creationId xmlns:a16="http://schemas.microsoft.com/office/drawing/2014/main" id="{1639E852-228A-4D8F-B676-306F3707DAE2}"/>
                  </a:ext>
                </a:extLst>
              </p:cNvPr>
              <p:cNvSpPr/>
              <p:nvPr/>
            </p:nvSpPr>
            <p:spPr>
              <a:xfrm>
                <a:off x="4232503" y="3756023"/>
                <a:ext cx="2464927" cy="336098"/>
              </a:xfrm>
              <a:custGeom>
                <a:avLst/>
                <a:gdLst>
                  <a:gd name="connsiteX0" fmla="*/ 0 w 2464927"/>
                  <a:gd name="connsiteY0" fmla="*/ 0 h 336098"/>
                  <a:gd name="connsiteX1" fmla="*/ 2457450 w 2464927"/>
                  <a:gd name="connsiteY1" fmla="*/ 0 h 336098"/>
                  <a:gd name="connsiteX2" fmla="*/ 2459122 w 2464927"/>
                  <a:gd name="connsiteY2" fmla="*/ 338 h 336098"/>
                  <a:gd name="connsiteX3" fmla="*/ 2401186 w 2464927"/>
                  <a:gd name="connsiteY3" fmla="*/ 12034 h 336098"/>
                  <a:gd name="connsiteX4" fmla="*/ 2298549 w 2464927"/>
                  <a:gd name="connsiteY4" fmla="*/ 166877 h 336098"/>
                  <a:gd name="connsiteX5" fmla="*/ 2401186 w 2464927"/>
                  <a:gd name="connsiteY5" fmla="*/ 321720 h 336098"/>
                  <a:gd name="connsiteX6" fmla="*/ 2464927 w 2464927"/>
                  <a:gd name="connsiteY6" fmla="*/ 334589 h 336098"/>
                  <a:gd name="connsiteX7" fmla="*/ 2457450 w 2464927"/>
                  <a:gd name="connsiteY7" fmla="*/ 336098 h 336098"/>
                  <a:gd name="connsiteX8" fmla="*/ 0 w 2464927"/>
                  <a:gd name="connsiteY8" fmla="*/ 336098 h 336098"/>
                  <a:gd name="connsiteX9" fmla="*/ 168049 w 2464927"/>
                  <a:gd name="connsiteY9" fmla="*/ 168049 h 336098"/>
                  <a:gd name="connsiteX10" fmla="*/ 0 w 2464927"/>
                  <a:gd name="connsiteY10" fmla="*/ 0 h 336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64927" h="336098">
                    <a:moveTo>
                      <a:pt x="0" y="0"/>
                    </a:moveTo>
                    <a:lnTo>
                      <a:pt x="2457450" y="0"/>
                    </a:lnTo>
                    <a:lnTo>
                      <a:pt x="2459122" y="338"/>
                    </a:lnTo>
                    <a:lnTo>
                      <a:pt x="2401186" y="12034"/>
                    </a:lnTo>
                    <a:cubicBezTo>
                      <a:pt x="2340871" y="37545"/>
                      <a:pt x="2298549" y="97269"/>
                      <a:pt x="2298549" y="166877"/>
                    </a:cubicBezTo>
                    <a:cubicBezTo>
                      <a:pt x="2298549" y="236485"/>
                      <a:pt x="2340871" y="296209"/>
                      <a:pt x="2401186" y="321720"/>
                    </a:cubicBezTo>
                    <a:lnTo>
                      <a:pt x="2464927" y="334589"/>
                    </a:lnTo>
                    <a:lnTo>
                      <a:pt x="2457450" y="336098"/>
                    </a:lnTo>
                    <a:lnTo>
                      <a:pt x="0" y="336098"/>
                    </a:lnTo>
                    <a:cubicBezTo>
                      <a:pt x="92811" y="336098"/>
                      <a:pt x="168049" y="260860"/>
                      <a:pt x="168049" y="168049"/>
                    </a:cubicBezTo>
                    <a:cubicBezTo>
                      <a:pt x="168049" y="75238"/>
                      <a:pt x="9281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4" name="Rectangle: Rounded Corners 463">
                <a:extLst>
                  <a:ext uri="{FF2B5EF4-FFF2-40B4-BE49-F238E27FC236}">
                    <a16:creationId xmlns:a16="http://schemas.microsoft.com/office/drawing/2014/main" id="{859AB6B4-46CB-46A4-9E09-FF5A182335B2}"/>
                  </a:ext>
                </a:extLst>
              </p:cNvPr>
              <p:cNvSpPr/>
              <p:nvPr/>
            </p:nvSpPr>
            <p:spPr>
              <a:xfrm>
                <a:off x="2222500" y="4095748"/>
                <a:ext cx="8369300" cy="336098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22" name="Rectangle: Rounded Corners 621">
              <a:extLst>
                <a:ext uri="{FF2B5EF4-FFF2-40B4-BE49-F238E27FC236}">
                  <a16:creationId xmlns:a16="http://schemas.microsoft.com/office/drawing/2014/main" id="{0B28AC5A-E020-48EB-B685-2D4D53804B6A}"/>
                </a:ext>
              </a:extLst>
            </p:cNvPr>
            <p:cNvSpPr/>
            <p:nvPr/>
          </p:nvSpPr>
          <p:spPr>
            <a:xfrm>
              <a:off x="4872253" y="1705970"/>
              <a:ext cx="4339986" cy="54591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19" name="TextBox 618">
            <a:extLst>
              <a:ext uri="{FF2B5EF4-FFF2-40B4-BE49-F238E27FC236}">
                <a16:creationId xmlns:a16="http://schemas.microsoft.com/office/drawing/2014/main" id="{1827DA6B-EB6F-433C-856E-8BE9D585FEB9}"/>
              </a:ext>
            </a:extLst>
          </p:cNvPr>
          <p:cNvSpPr txBox="1"/>
          <p:nvPr/>
        </p:nvSpPr>
        <p:spPr>
          <a:xfrm>
            <a:off x="2020934" y="2049296"/>
            <a:ext cx="72639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3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aprica Script" pitchFamily="2" charset="0"/>
                <a:ea typeface="+mn-ea"/>
                <a:cs typeface="+mn-cs"/>
              </a:rPr>
              <a:t>LUYỆN</a:t>
            </a:r>
            <a:r>
              <a:rPr kumimoji="0" lang="en-US" sz="8800" b="1" i="0" u="none" strike="noStrike" kern="1200" cap="none" spc="30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aprica Script" pitchFamily="2" charset="0"/>
                <a:ea typeface="+mn-ea"/>
                <a:cs typeface="+mn-cs"/>
              </a:rPr>
              <a:t> TẬP</a:t>
            </a:r>
            <a:endParaRPr kumimoji="0" lang="en-US" sz="8800" b="1" i="0" u="none" strike="noStrike" kern="1200" cap="none" spc="30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VN-Caprica Script" pitchFamily="2" charset="0"/>
              <a:ea typeface="+mn-ea"/>
              <a:cs typeface="+mn-cs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77C51833-BAA0-4F98-BC45-2F78D53A185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35542"/>
          <a:stretch/>
        </p:blipFill>
        <p:spPr>
          <a:xfrm>
            <a:off x="2840171" y="3830023"/>
            <a:ext cx="2206943" cy="209452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E0C15C3D-1869-4988-AF42-650CC138EA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81692" y="4265256"/>
            <a:ext cx="2274005" cy="159119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EEB0E97-AA81-4252-8A14-7A4DFC606F7A}"/>
              </a:ext>
            </a:extLst>
          </p:cNvPr>
          <p:cNvGrpSpPr/>
          <p:nvPr/>
        </p:nvGrpSpPr>
        <p:grpSpPr>
          <a:xfrm>
            <a:off x="2353339" y="5846164"/>
            <a:ext cx="7315206" cy="1553372"/>
            <a:chOff x="2353339" y="5846164"/>
            <a:chExt cx="7315206" cy="1553372"/>
          </a:xfrm>
        </p:grpSpPr>
        <p:grpSp>
          <p:nvGrpSpPr>
            <p:cNvPr id="39" name="Google Shape;579;p27">
              <a:extLst>
                <a:ext uri="{FF2B5EF4-FFF2-40B4-BE49-F238E27FC236}">
                  <a16:creationId xmlns:a16="http://schemas.microsoft.com/office/drawing/2014/main" id="{E65DB138-D505-4092-A8BA-E68EA37303C7}"/>
                </a:ext>
              </a:extLst>
            </p:cNvPr>
            <p:cNvGrpSpPr/>
            <p:nvPr/>
          </p:nvGrpSpPr>
          <p:grpSpPr>
            <a:xfrm>
              <a:off x="2353339" y="5846164"/>
              <a:ext cx="7315206" cy="1231195"/>
              <a:chOff x="929285" y="5051507"/>
              <a:chExt cx="7315206" cy="1231195"/>
            </a:xfrm>
          </p:grpSpPr>
          <p:sp>
            <p:nvSpPr>
              <p:cNvPr id="40" name="Google Shape;580;p27">
                <a:extLst>
                  <a:ext uri="{FF2B5EF4-FFF2-40B4-BE49-F238E27FC236}">
                    <a16:creationId xmlns:a16="http://schemas.microsoft.com/office/drawing/2014/main" id="{F65CC716-0B58-4543-9268-2E7F9D43C84B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41" name="Google Shape;581;p27">
                <a:extLst>
                  <a:ext uri="{FF2B5EF4-FFF2-40B4-BE49-F238E27FC236}">
                    <a16:creationId xmlns:a16="http://schemas.microsoft.com/office/drawing/2014/main" id="{03498D9A-2D8E-4DB5-BECC-0B4DA70ADDA5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42" name="Google Shape;582;p27">
                <a:extLst>
                  <a:ext uri="{FF2B5EF4-FFF2-40B4-BE49-F238E27FC236}">
                    <a16:creationId xmlns:a16="http://schemas.microsoft.com/office/drawing/2014/main" id="{72FB60A8-F111-448F-A876-B2775B7969C6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43" name="Google Shape;583;p27">
                <a:extLst>
                  <a:ext uri="{FF2B5EF4-FFF2-40B4-BE49-F238E27FC236}">
                    <a16:creationId xmlns:a16="http://schemas.microsoft.com/office/drawing/2014/main" id="{C6D67999-608B-47D4-84AF-D9114E73834F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44" name="Google Shape;584;p27">
                <a:extLst>
                  <a:ext uri="{FF2B5EF4-FFF2-40B4-BE49-F238E27FC236}">
                    <a16:creationId xmlns:a16="http://schemas.microsoft.com/office/drawing/2014/main" id="{C0A65CE4-F094-4A15-AF49-9DD194151348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45" name="Google Shape;585;p27">
                <a:extLst>
                  <a:ext uri="{FF2B5EF4-FFF2-40B4-BE49-F238E27FC236}">
                    <a16:creationId xmlns:a16="http://schemas.microsoft.com/office/drawing/2014/main" id="{A00F584C-C69D-448F-B497-763E6393C13C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ahoma" panose="020B0604030504040204" pitchFamily="34" charset="0"/>
                  <a:sym typeface="Arial"/>
                </a:endParaRPr>
              </a:p>
            </p:txBody>
          </p:sp>
        </p:grpSp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3894DA11-F012-48D2-840E-36A0B9B9B9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3566" t="82000" r="39503" b="-9787"/>
            <a:stretch/>
          </p:blipFill>
          <p:spPr>
            <a:xfrm>
              <a:off x="3619289" y="6496622"/>
              <a:ext cx="594353" cy="9029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12150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decel="2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2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5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20" dur="750"/>
                                            <p:tgtEl>
                                              <p:spTgt spid="6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4" dur="500"/>
                                            <p:tgtEl>
                                              <p:spTgt spid="6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8" dur="1750" fill="hold"/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9" dur="1750" fill="hold"/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 p14:presetBounceEnd="52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32" dur="1750" fill="hold"/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33" dur="1750" fill="hold"/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nodeType="withEffect" p14:presetBounceEnd="52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36" dur="1750" fill="hold"/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37" dur="1750" fill="hold"/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40" dur="1750" fill="hold"/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41" dur="1750" fill="hold"/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 p14:presetBounceEnd="52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44" dur="1750" fill="hold"/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45" dur="1750" fill="hold"/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nodeType="withEffect" p14:presetBounceEnd="52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48" dur="1750" fill="hold"/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49" dur="1750" fill="hold"/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nodeType="withEffect" p14:presetBounceEnd="52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52" dur="1750" fill="hold"/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53" dur="1750" fill="hold"/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4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56" dur="1750" fill="hold"/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57" dur="1750" fill="hold"/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4" fill="hold" nodeType="withEffect" p14:presetBounceEnd="52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60" dur="1750" fill="hold"/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61" dur="1750" fill="hold"/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4" fill="hold" nodeType="withEffect" p14:presetBounceEnd="52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64" dur="1750" fill="hold"/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65" dur="1750" fill="hold"/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decel="2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2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5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20" dur="750"/>
                                            <p:tgtEl>
                                              <p:spTgt spid="6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4" dur="500"/>
                                            <p:tgtEl>
                                              <p:spTgt spid="6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750" fill="hold"/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750" fill="hold"/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750" fill="hold"/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750" fill="hold"/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750" fill="hold"/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750" fill="hold"/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1750" fill="hold"/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1750" fill="hold"/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1750" fill="hold"/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1750" fill="hold"/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1750" fill="hold"/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1750" fill="hold"/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1750" fill="hold"/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1750" fill="hold"/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1750" fill="hold"/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1750" fill="hold"/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4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1750" fill="hold"/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1750" fill="hold"/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1750" fill="hold"/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1750" fill="hold"/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19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!!4">
            <a:hlinkClick r:id="rId2" action="ppaction://hlinksldjump"/>
            <a:extLst>
              <a:ext uri="{FF2B5EF4-FFF2-40B4-BE49-F238E27FC236}">
                <a16:creationId xmlns:a16="http://schemas.microsoft.com/office/drawing/2014/main" id="{D25266F5-F7E4-4586-95C0-AE50571835B4}"/>
              </a:ext>
            </a:extLst>
          </p:cNvPr>
          <p:cNvSpPr/>
          <p:nvPr/>
        </p:nvSpPr>
        <p:spPr>
          <a:xfrm>
            <a:off x="9804313" y="714827"/>
            <a:ext cx="514965" cy="542834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hlinkClick r:id="rId3" action="ppaction://hlinksldjump"/>
            <a:extLst>
              <a:ext uri="{FF2B5EF4-FFF2-40B4-BE49-F238E27FC236}">
                <a16:creationId xmlns:a16="http://schemas.microsoft.com/office/drawing/2014/main" id="{46F93A9F-02F9-41A7-B018-4622F31889D4}"/>
              </a:ext>
            </a:extLst>
          </p:cNvPr>
          <p:cNvSpPr/>
          <p:nvPr/>
        </p:nvSpPr>
        <p:spPr>
          <a:xfrm>
            <a:off x="5838517" y="714828"/>
            <a:ext cx="514965" cy="542834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hlinkClick r:id="rId4" action="ppaction://hlinksldjump"/>
            <a:extLst>
              <a:ext uri="{FF2B5EF4-FFF2-40B4-BE49-F238E27FC236}">
                <a16:creationId xmlns:a16="http://schemas.microsoft.com/office/drawing/2014/main" id="{37971249-FFC4-4C3F-9A0A-64D91569FC21}"/>
              </a:ext>
            </a:extLst>
          </p:cNvPr>
          <p:cNvSpPr/>
          <p:nvPr/>
        </p:nvSpPr>
        <p:spPr>
          <a:xfrm>
            <a:off x="1872721" y="714829"/>
            <a:ext cx="514965" cy="542834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6E82CE80-0474-419D-93F6-0623BB5E9AB3}"/>
              </a:ext>
            </a:extLst>
          </p:cNvPr>
          <p:cNvSpPr/>
          <p:nvPr/>
        </p:nvSpPr>
        <p:spPr>
          <a:xfrm>
            <a:off x="13226932" y="2870410"/>
            <a:ext cx="7393378" cy="1002154"/>
          </a:xfrm>
          <a:custGeom>
            <a:avLst/>
            <a:gdLst>
              <a:gd name="connsiteX0" fmla="*/ 460418 w 6952355"/>
              <a:gd name="connsiteY0" fmla="*/ 0 h 920836"/>
              <a:gd name="connsiteX1" fmla="*/ 6045263 w 6952355"/>
              <a:gd name="connsiteY1" fmla="*/ 0 h 920836"/>
              <a:gd name="connsiteX2" fmla="*/ 6427049 w 6952355"/>
              <a:gd name="connsiteY2" fmla="*/ 202994 h 920836"/>
              <a:gd name="connsiteX3" fmla="*/ 6448821 w 6952355"/>
              <a:gd name="connsiteY3" fmla="*/ 243106 h 920836"/>
              <a:gd name="connsiteX4" fmla="*/ 6884789 w 6952355"/>
              <a:gd name="connsiteY4" fmla="*/ 243106 h 920836"/>
              <a:gd name="connsiteX5" fmla="*/ 6952355 w 6952355"/>
              <a:gd name="connsiteY5" fmla="*/ 310672 h 920836"/>
              <a:gd name="connsiteX6" fmla="*/ 6932566 w 6952355"/>
              <a:gd name="connsiteY6" fmla="*/ 358449 h 920836"/>
              <a:gd name="connsiteX7" fmla="*/ 6920899 w 6952355"/>
              <a:gd name="connsiteY7" fmla="*/ 366314 h 920836"/>
              <a:gd name="connsiteX8" fmla="*/ 6404565 w 6952355"/>
              <a:gd name="connsiteY8" fmla="*/ 366314 h 920836"/>
              <a:gd name="connsiteX9" fmla="*/ 6361132 w 6952355"/>
              <a:gd name="connsiteY9" fmla="*/ 384305 h 920836"/>
              <a:gd name="connsiteX10" fmla="*/ 6343141 w 6952355"/>
              <a:gd name="connsiteY10" fmla="*/ 427738 h 920836"/>
              <a:gd name="connsiteX11" fmla="*/ 6343141 w 6952355"/>
              <a:gd name="connsiteY11" fmla="*/ 427737 h 920836"/>
              <a:gd name="connsiteX12" fmla="*/ 6343141 w 6952355"/>
              <a:gd name="connsiteY12" fmla="*/ 427738 h 920836"/>
              <a:gd name="connsiteX13" fmla="*/ 6343141 w 6952355"/>
              <a:gd name="connsiteY13" fmla="*/ 427738 h 920836"/>
              <a:gd name="connsiteX14" fmla="*/ 6361132 w 6952355"/>
              <a:gd name="connsiteY14" fmla="*/ 471171 h 920836"/>
              <a:gd name="connsiteX15" fmla="*/ 6404565 w 6952355"/>
              <a:gd name="connsiteY15" fmla="*/ 489161 h 920836"/>
              <a:gd name="connsiteX16" fmla="*/ 6599830 w 6952355"/>
              <a:gd name="connsiteY16" fmla="*/ 489161 h 920836"/>
              <a:gd name="connsiteX17" fmla="*/ 6608907 w 6952355"/>
              <a:gd name="connsiteY17" fmla="*/ 490994 h 920836"/>
              <a:gd name="connsiteX18" fmla="*/ 6650173 w 6952355"/>
              <a:gd name="connsiteY18" fmla="*/ 553250 h 920836"/>
              <a:gd name="connsiteX19" fmla="*/ 6630384 w 6952355"/>
              <a:gd name="connsiteY19" fmla="*/ 601027 h 920836"/>
              <a:gd name="connsiteX20" fmla="*/ 6608994 w 6952355"/>
              <a:gd name="connsiteY20" fmla="*/ 615448 h 920836"/>
              <a:gd name="connsiteX21" fmla="*/ 6727099 w 6952355"/>
              <a:gd name="connsiteY21" fmla="*/ 615448 h 920836"/>
              <a:gd name="connsiteX22" fmla="*/ 6794665 w 6952355"/>
              <a:gd name="connsiteY22" fmla="*/ 683014 h 920836"/>
              <a:gd name="connsiteX23" fmla="*/ 6727099 w 6952355"/>
              <a:gd name="connsiteY23" fmla="*/ 750580 h 920836"/>
              <a:gd name="connsiteX24" fmla="*/ 6402185 w 6952355"/>
              <a:gd name="connsiteY24" fmla="*/ 750580 h 920836"/>
              <a:gd name="connsiteX25" fmla="*/ 6400543 w 6952355"/>
              <a:gd name="connsiteY25" fmla="*/ 753287 h 920836"/>
              <a:gd name="connsiteX26" fmla="*/ 6045262 w 6952355"/>
              <a:gd name="connsiteY26" fmla="*/ 920836 h 920836"/>
              <a:gd name="connsiteX27" fmla="*/ 460418 w 6952355"/>
              <a:gd name="connsiteY27" fmla="*/ 920835 h 920836"/>
              <a:gd name="connsiteX28" fmla="*/ 9354 w 6952355"/>
              <a:gd name="connsiteY28" fmla="*/ 553207 h 920836"/>
              <a:gd name="connsiteX29" fmla="*/ 0 w 6952355"/>
              <a:gd name="connsiteY29" fmla="*/ 460418 h 920836"/>
              <a:gd name="connsiteX30" fmla="*/ 9354 w 6952355"/>
              <a:gd name="connsiteY30" fmla="*/ 367628 h 920836"/>
              <a:gd name="connsiteX31" fmla="*/ 460418 w 6952355"/>
              <a:gd name="connsiteY31" fmla="*/ 0 h 92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952355" h="920836">
                <a:moveTo>
                  <a:pt x="460418" y="0"/>
                </a:moveTo>
                <a:lnTo>
                  <a:pt x="6045263" y="0"/>
                </a:lnTo>
                <a:cubicBezTo>
                  <a:pt x="6204189" y="0"/>
                  <a:pt x="6344308" y="80522"/>
                  <a:pt x="6427049" y="202994"/>
                </a:cubicBezTo>
                <a:lnTo>
                  <a:pt x="6448821" y="243106"/>
                </a:lnTo>
                <a:lnTo>
                  <a:pt x="6884789" y="243106"/>
                </a:lnTo>
                <a:cubicBezTo>
                  <a:pt x="6922105" y="243106"/>
                  <a:pt x="6952355" y="273356"/>
                  <a:pt x="6952355" y="310672"/>
                </a:cubicBezTo>
                <a:cubicBezTo>
                  <a:pt x="6952355" y="329330"/>
                  <a:pt x="6944793" y="346222"/>
                  <a:pt x="6932566" y="358449"/>
                </a:cubicBezTo>
                <a:lnTo>
                  <a:pt x="6920899" y="366314"/>
                </a:lnTo>
                <a:lnTo>
                  <a:pt x="6404565" y="366314"/>
                </a:lnTo>
                <a:cubicBezTo>
                  <a:pt x="6387603" y="366314"/>
                  <a:pt x="6372247" y="373189"/>
                  <a:pt x="6361132" y="384305"/>
                </a:cubicBezTo>
                <a:lnTo>
                  <a:pt x="6343141" y="427738"/>
                </a:lnTo>
                <a:lnTo>
                  <a:pt x="6343141" y="427737"/>
                </a:lnTo>
                <a:lnTo>
                  <a:pt x="6343141" y="427738"/>
                </a:lnTo>
                <a:lnTo>
                  <a:pt x="6343141" y="427738"/>
                </a:lnTo>
                <a:lnTo>
                  <a:pt x="6361132" y="471171"/>
                </a:lnTo>
                <a:cubicBezTo>
                  <a:pt x="6372247" y="482286"/>
                  <a:pt x="6387603" y="489161"/>
                  <a:pt x="6404565" y="489161"/>
                </a:cubicBezTo>
                <a:lnTo>
                  <a:pt x="6599830" y="489161"/>
                </a:lnTo>
                <a:lnTo>
                  <a:pt x="6608907" y="490994"/>
                </a:lnTo>
                <a:cubicBezTo>
                  <a:pt x="6633157" y="501251"/>
                  <a:pt x="6650173" y="525263"/>
                  <a:pt x="6650173" y="553250"/>
                </a:cubicBezTo>
                <a:cubicBezTo>
                  <a:pt x="6650173" y="571908"/>
                  <a:pt x="6642611" y="588800"/>
                  <a:pt x="6630384" y="601027"/>
                </a:cubicBezTo>
                <a:lnTo>
                  <a:pt x="6608994" y="615448"/>
                </a:lnTo>
                <a:lnTo>
                  <a:pt x="6727099" y="615448"/>
                </a:lnTo>
                <a:cubicBezTo>
                  <a:pt x="6764415" y="615448"/>
                  <a:pt x="6794665" y="645698"/>
                  <a:pt x="6794665" y="683014"/>
                </a:cubicBezTo>
                <a:cubicBezTo>
                  <a:pt x="6794665" y="720330"/>
                  <a:pt x="6764415" y="750580"/>
                  <a:pt x="6727099" y="750580"/>
                </a:cubicBezTo>
                <a:lnTo>
                  <a:pt x="6402185" y="750580"/>
                </a:lnTo>
                <a:lnTo>
                  <a:pt x="6400543" y="753287"/>
                </a:lnTo>
                <a:cubicBezTo>
                  <a:pt x="6316095" y="855613"/>
                  <a:pt x="6188295" y="920836"/>
                  <a:pt x="6045262" y="920836"/>
                </a:cubicBezTo>
                <a:lnTo>
                  <a:pt x="460418" y="920835"/>
                </a:lnTo>
                <a:cubicBezTo>
                  <a:pt x="237922" y="920835"/>
                  <a:pt x="52287" y="763012"/>
                  <a:pt x="9354" y="553207"/>
                </a:cubicBezTo>
                <a:lnTo>
                  <a:pt x="0" y="460418"/>
                </a:lnTo>
                <a:lnTo>
                  <a:pt x="9354" y="367628"/>
                </a:lnTo>
                <a:cubicBezTo>
                  <a:pt x="52287" y="157823"/>
                  <a:pt x="237922" y="0"/>
                  <a:pt x="460418" y="0"/>
                </a:cubicBezTo>
                <a:close/>
              </a:path>
            </a:pathLst>
          </a:cu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6857BC4-D2D6-42B6-A508-42982D6E2CE0}"/>
              </a:ext>
            </a:extLst>
          </p:cNvPr>
          <p:cNvSpPr/>
          <p:nvPr/>
        </p:nvSpPr>
        <p:spPr>
          <a:xfrm>
            <a:off x="14528518" y="3872564"/>
            <a:ext cx="3772330" cy="456111"/>
          </a:xfrm>
          <a:custGeom>
            <a:avLst/>
            <a:gdLst>
              <a:gd name="connsiteX0" fmla="*/ 0 w 3547305"/>
              <a:gd name="connsiteY0" fmla="*/ 0 h 419100"/>
              <a:gd name="connsiteX1" fmla="*/ 3531846 w 3547305"/>
              <a:gd name="connsiteY1" fmla="*/ 0 h 419100"/>
              <a:gd name="connsiteX2" fmla="*/ 3547305 w 3547305"/>
              <a:gd name="connsiteY2" fmla="*/ 1558 h 419100"/>
              <a:gd name="connsiteX3" fmla="*/ 3520531 w 3547305"/>
              <a:gd name="connsiteY3" fmla="*/ 4257 h 419100"/>
              <a:gd name="connsiteX4" fmla="*/ 3353213 w 3547305"/>
              <a:gd name="connsiteY4" fmla="*/ 209550 h 419100"/>
              <a:gd name="connsiteX5" fmla="*/ 3520531 w 3547305"/>
              <a:gd name="connsiteY5" fmla="*/ 414843 h 419100"/>
              <a:gd name="connsiteX6" fmla="*/ 3547305 w 3547305"/>
              <a:gd name="connsiteY6" fmla="*/ 417542 h 419100"/>
              <a:gd name="connsiteX7" fmla="*/ 3531846 w 3547305"/>
              <a:gd name="connsiteY7" fmla="*/ 419100 h 419100"/>
              <a:gd name="connsiteX8" fmla="*/ 0 w 3547305"/>
              <a:gd name="connsiteY8" fmla="*/ 419100 h 419100"/>
              <a:gd name="connsiteX9" fmla="*/ 209550 w 3547305"/>
              <a:gd name="connsiteY9" fmla="*/ 209550 h 419100"/>
              <a:gd name="connsiteX10" fmla="*/ 0 w 3547305"/>
              <a:gd name="connsiteY10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47305" h="419100">
                <a:moveTo>
                  <a:pt x="0" y="0"/>
                </a:moveTo>
                <a:lnTo>
                  <a:pt x="3531846" y="0"/>
                </a:lnTo>
                <a:lnTo>
                  <a:pt x="3547305" y="1558"/>
                </a:lnTo>
                <a:lnTo>
                  <a:pt x="3520531" y="4257"/>
                </a:lnTo>
                <a:cubicBezTo>
                  <a:pt x="3425043" y="23797"/>
                  <a:pt x="3353213" y="108286"/>
                  <a:pt x="3353213" y="209550"/>
                </a:cubicBezTo>
                <a:cubicBezTo>
                  <a:pt x="3353213" y="310815"/>
                  <a:pt x="3425043" y="395303"/>
                  <a:pt x="3520531" y="414843"/>
                </a:cubicBezTo>
                <a:lnTo>
                  <a:pt x="3547305" y="417542"/>
                </a:lnTo>
                <a:lnTo>
                  <a:pt x="3531846" y="419100"/>
                </a:lnTo>
                <a:lnTo>
                  <a:pt x="0" y="419100"/>
                </a:lnTo>
                <a:cubicBezTo>
                  <a:pt x="115731" y="419100"/>
                  <a:pt x="209550" y="325281"/>
                  <a:pt x="209550" y="209550"/>
                </a:cubicBezTo>
                <a:cubicBezTo>
                  <a:pt x="209550" y="93819"/>
                  <a:pt x="115731" y="0"/>
                  <a:pt x="0" y="0"/>
                </a:cubicBezTo>
                <a:close/>
              </a:path>
            </a:pathLst>
          </a:cu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9DD4A08-39BC-4CD5-AD83-4EBC70C418AC}"/>
              </a:ext>
            </a:extLst>
          </p:cNvPr>
          <p:cNvSpPr/>
          <p:nvPr/>
        </p:nvSpPr>
        <p:spPr>
          <a:xfrm>
            <a:off x="13385122" y="4328674"/>
            <a:ext cx="5898808" cy="224203"/>
          </a:xfrm>
          <a:prstGeom prst="roundRect">
            <a:avLst>
              <a:gd name="adj" fmla="val 50000"/>
            </a:avLst>
          </a:pr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E8DA89A-B320-4675-AC31-F6400CD5F88E}"/>
              </a:ext>
            </a:extLst>
          </p:cNvPr>
          <p:cNvSpPr/>
          <p:nvPr/>
        </p:nvSpPr>
        <p:spPr>
          <a:xfrm>
            <a:off x="15952687" y="4476251"/>
            <a:ext cx="3027020" cy="224203"/>
          </a:xfrm>
          <a:prstGeom prst="roundRect">
            <a:avLst>
              <a:gd name="adj" fmla="val 50000"/>
            </a:avLst>
          </a:pr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8F8BC2C-E6E9-4B98-9C12-2F7F949A0764}"/>
              </a:ext>
            </a:extLst>
          </p:cNvPr>
          <p:cNvSpPr/>
          <p:nvPr/>
        </p:nvSpPr>
        <p:spPr>
          <a:xfrm>
            <a:off x="12771373" y="1972012"/>
            <a:ext cx="6208334" cy="456111"/>
          </a:xfrm>
          <a:custGeom>
            <a:avLst/>
            <a:gdLst>
              <a:gd name="connsiteX0" fmla="*/ 209550 w 5838000"/>
              <a:gd name="connsiteY0" fmla="*/ 0 h 419100"/>
              <a:gd name="connsiteX1" fmla="*/ 5403850 w 5838000"/>
              <a:gd name="connsiteY1" fmla="*/ 0 h 419100"/>
              <a:gd name="connsiteX2" fmla="*/ 5521011 w 5838000"/>
              <a:gd name="connsiteY2" fmla="*/ 35788 h 419100"/>
              <a:gd name="connsiteX3" fmla="*/ 5528791 w 5838000"/>
              <a:gd name="connsiteY3" fmla="*/ 42857 h 419100"/>
              <a:gd name="connsiteX4" fmla="*/ 5659841 w 5838000"/>
              <a:gd name="connsiteY4" fmla="*/ 42857 h 419100"/>
              <a:gd name="connsiteX5" fmla="*/ 5709412 w 5838000"/>
              <a:gd name="connsiteY5" fmla="*/ 92428 h 419100"/>
              <a:gd name="connsiteX6" fmla="*/ 5694893 w 5838000"/>
              <a:gd name="connsiteY6" fmla="*/ 127480 h 419100"/>
              <a:gd name="connsiteX7" fmla="*/ 5681367 w 5838000"/>
              <a:gd name="connsiteY7" fmla="*/ 136599 h 419100"/>
              <a:gd name="connsiteX8" fmla="*/ 5788429 w 5838000"/>
              <a:gd name="connsiteY8" fmla="*/ 136599 h 419100"/>
              <a:gd name="connsiteX9" fmla="*/ 5838000 w 5838000"/>
              <a:gd name="connsiteY9" fmla="*/ 186170 h 419100"/>
              <a:gd name="connsiteX10" fmla="*/ 5788429 w 5838000"/>
              <a:gd name="connsiteY10" fmla="*/ 235741 h 419100"/>
              <a:gd name="connsiteX11" fmla="*/ 5608112 w 5838000"/>
              <a:gd name="connsiteY11" fmla="*/ 235741 h 419100"/>
              <a:gd name="connsiteX12" fmla="*/ 5596932 w 5838000"/>
              <a:gd name="connsiteY12" fmla="*/ 291116 h 419100"/>
              <a:gd name="connsiteX13" fmla="*/ 5403850 w 5838000"/>
              <a:gd name="connsiteY13" fmla="*/ 419100 h 419100"/>
              <a:gd name="connsiteX14" fmla="*/ 209550 w 5838000"/>
              <a:gd name="connsiteY14" fmla="*/ 419100 h 419100"/>
              <a:gd name="connsiteX15" fmla="*/ 0 w 5838000"/>
              <a:gd name="connsiteY15" fmla="*/ 209550 h 419100"/>
              <a:gd name="connsiteX16" fmla="*/ 209550 w 5838000"/>
              <a:gd name="connsiteY16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38000" h="419100">
                <a:moveTo>
                  <a:pt x="209550" y="0"/>
                </a:moveTo>
                <a:lnTo>
                  <a:pt x="5403850" y="0"/>
                </a:lnTo>
                <a:cubicBezTo>
                  <a:pt x="5447249" y="0"/>
                  <a:pt x="5487567" y="13193"/>
                  <a:pt x="5521011" y="35788"/>
                </a:cubicBezTo>
                <a:lnTo>
                  <a:pt x="5528791" y="42857"/>
                </a:lnTo>
                <a:lnTo>
                  <a:pt x="5659841" y="42857"/>
                </a:lnTo>
                <a:cubicBezTo>
                  <a:pt x="5687218" y="42857"/>
                  <a:pt x="5709412" y="65051"/>
                  <a:pt x="5709412" y="92428"/>
                </a:cubicBezTo>
                <a:cubicBezTo>
                  <a:pt x="5709412" y="106116"/>
                  <a:pt x="5703864" y="118509"/>
                  <a:pt x="5694893" y="127480"/>
                </a:cubicBezTo>
                <a:lnTo>
                  <a:pt x="5681367" y="136599"/>
                </a:lnTo>
                <a:lnTo>
                  <a:pt x="5788429" y="136599"/>
                </a:lnTo>
                <a:cubicBezTo>
                  <a:pt x="5815806" y="136599"/>
                  <a:pt x="5838000" y="158793"/>
                  <a:pt x="5838000" y="186170"/>
                </a:cubicBezTo>
                <a:cubicBezTo>
                  <a:pt x="5838000" y="213547"/>
                  <a:pt x="5815806" y="235741"/>
                  <a:pt x="5788429" y="235741"/>
                </a:cubicBezTo>
                <a:lnTo>
                  <a:pt x="5608112" y="235741"/>
                </a:lnTo>
                <a:lnTo>
                  <a:pt x="5596932" y="291116"/>
                </a:lnTo>
                <a:cubicBezTo>
                  <a:pt x="5565121" y="366327"/>
                  <a:pt x="5490648" y="419100"/>
                  <a:pt x="5403850" y="419100"/>
                </a:cubicBezTo>
                <a:lnTo>
                  <a:pt x="209550" y="419100"/>
                </a:lnTo>
                <a:cubicBezTo>
                  <a:pt x="93819" y="419100"/>
                  <a:pt x="0" y="325281"/>
                  <a:pt x="0" y="209550"/>
                </a:cubicBezTo>
                <a:cubicBezTo>
                  <a:pt x="0" y="93819"/>
                  <a:pt x="93819" y="0"/>
                  <a:pt x="209550" y="0"/>
                </a:cubicBezTo>
                <a:close/>
              </a:path>
            </a:pathLst>
          </a:cu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E8D4DDB-3DFC-41C4-8248-65FF22468EBE}"/>
              </a:ext>
            </a:extLst>
          </p:cNvPr>
          <p:cNvSpPr/>
          <p:nvPr/>
        </p:nvSpPr>
        <p:spPr>
          <a:xfrm>
            <a:off x="13242776" y="2414302"/>
            <a:ext cx="6629176" cy="456111"/>
          </a:xfrm>
          <a:custGeom>
            <a:avLst/>
            <a:gdLst>
              <a:gd name="connsiteX0" fmla="*/ 527608 w 6233739"/>
              <a:gd name="connsiteY0" fmla="*/ 0 h 419100"/>
              <a:gd name="connsiteX1" fmla="*/ 5721908 w 6233739"/>
              <a:gd name="connsiteY1" fmla="*/ 0 h 419100"/>
              <a:gd name="connsiteX2" fmla="*/ 5870082 w 6233739"/>
              <a:gd name="connsiteY2" fmla="*/ 61376 h 419100"/>
              <a:gd name="connsiteX3" fmla="*/ 5905527 w 6233739"/>
              <a:gd name="connsiteY3" fmla="*/ 113947 h 419100"/>
              <a:gd name="connsiteX4" fmla="*/ 6184168 w 6233739"/>
              <a:gd name="connsiteY4" fmla="*/ 113947 h 419100"/>
              <a:gd name="connsiteX5" fmla="*/ 6233739 w 6233739"/>
              <a:gd name="connsiteY5" fmla="*/ 163518 h 419100"/>
              <a:gd name="connsiteX6" fmla="*/ 6184168 w 6233739"/>
              <a:gd name="connsiteY6" fmla="*/ 213089 h 419100"/>
              <a:gd name="connsiteX7" fmla="*/ 6033028 w 6233739"/>
              <a:gd name="connsiteY7" fmla="*/ 213089 h 419100"/>
              <a:gd name="connsiteX8" fmla="*/ 6082599 w 6233739"/>
              <a:gd name="connsiteY8" fmla="*/ 262660 h 419100"/>
              <a:gd name="connsiteX9" fmla="*/ 6033028 w 6233739"/>
              <a:gd name="connsiteY9" fmla="*/ 312231 h 419100"/>
              <a:gd name="connsiteX10" fmla="*/ 5900754 w 6233739"/>
              <a:gd name="connsiteY10" fmla="*/ 312231 h 419100"/>
              <a:gd name="connsiteX11" fmla="*/ 5870082 w 6233739"/>
              <a:gd name="connsiteY11" fmla="*/ 357724 h 419100"/>
              <a:gd name="connsiteX12" fmla="*/ 5721908 w 6233739"/>
              <a:gd name="connsiteY12" fmla="*/ 419100 h 419100"/>
              <a:gd name="connsiteX13" fmla="*/ 527608 w 6233739"/>
              <a:gd name="connsiteY13" fmla="*/ 419100 h 419100"/>
              <a:gd name="connsiteX14" fmla="*/ 485377 w 6233739"/>
              <a:gd name="connsiteY14" fmla="*/ 414843 h 419100"/>
              <a:gd name="connsiteX15" fmla="*/ 481469 w 6233739"/>
              <a:gd name="connsiteY15" fmla="*/ 413630 h 419100"/>
              <a:gd name="connsiteX16" fmla="*/ 836350 w 6233739"/>
              <a:gd name="connsiteY16" fmla="*/ 413630 h 419100"/>
              <a:gd name="connsiteX17" fmla="*/ 968006 w 6233739"/>
              <a:gd name="connsiteY17" fmla="*/ 281974 h 419100"/>
              <a:gd name="connsiteX18" fmla="*/ 968007 w 6233739"/>
              <a:gd name="connsiteY18" fmla="*/ 281974 h 419100"/>
              <a:gd name="connsiteX19" fmla="*/ 836351 w 6233739"/>
              <a:gd name="connsiteY19" fmla="*/ 150318 h 419100"/>
              <a:gd name="connsiteX20" fmla="*/ 330017 w 6233739"/>
              <a:gd name="connsiteY20" fmla="*/ 150318 h 419100"/>
              <a:gd name="connsiteX21" fmla="*/ 330017 w 6233739"/>
              <a:gd name="connsiteY21" fmla="*/ 150317 h 419100"/>
              <a:gd name="connsiteX22" fmla="*/ 69027 w 6233739"/>
              <a:gd name="connsiteY22" fmla="*/ 150317 h 419100"/>
              <a:gd name="connsiteX23" fmla="*/ 0 w 6233739"/>
              <a:gd name="connsiteY23" fmla="*/ 81290 h 419100"/>
              <a:gd name="connsiteX24" fmla="*/ 69027 w 6233739"/>
              <a:gd name="connsiteY24" fmla="*/ 12263 h 419100"/>
              <a:gd name="connsiteX25" fmla="*/ 459587 w 6233739"/>
              <a:gd name="connsiteY25" fmla="*/ 12263 h 419100"/>
              <a:gd name="connsiteX26" fmla="*/ 485377 w 6233739"/>
              <a:gd name="connsiteY26" fmla="*/ 4257 h 419100"/>
              <a:gd name="connsiteX27" fmla="*/ 527608 w 6233739"/>
              <a:gd name="connsiteY27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233739" h="419100">
                <a:moveTo>
                  <a:pt x="527608" y="0"/>
                </a:moveTo>
                <a:lnTo>
                  <a:pt x="5721908" y="0"/>
                </a:lnTo>
                <a:cubicBezTo>
                  <a:pt x="5779773" y="0"/>
                  <a:pt x="5832161" y="23455"/>
                  <a:pt x="5870082" y="61376"/>
                </a:cubicBezTo>
                <a:lnTo>
                  <a:pt x="5905527" y="113947"/>
                </a:lnTo>
                <a:lnTo>
                  <a:pt x="6184168" y="113947"/>
                </a:lnTo>
                <a:cubicBezTo>
                  <a:pt x="6211545" y="113947"/>
                  <a:pt x="6233739" y="136141"/>
                  <a:pt x="6233739" y="163518"/>
                </a:cubicBezTo>
                <a:cubicBezTo>
                  <a:pt x="6233739" y="190895"/>
                  <a:pt x="6211545" y="213089"/>
                  <a:pt x="6184168" y="213089"/>
                </a:cubicBezTo>
                <a:lnTo>
                  <a:pt x="6033028" y="213089"/>
                </a:lnTo>
                <a:cubicBezTo>
                  <a:pt x="6060405" y="213089"/>
                  <a:pt x="6082599" y="235283"/>
                  <a:pt x="6082599" y="262660"/>
                </a:cubicBezTo>
                <a:cubicBezTo>
                  <a:pt x="6082599" y="290037"/>
                  <a:pt x="6060405" y="312231"/>
                  <a:pt x="6033028" y="312231"/>
                </a:cubicBezTo>
                <a:lnTo>
                  <a:pt x="5900754" y="312231"/>
                </a:lnTo>
                <a:lnTo>
                  <a:pt x="5870082" y="357724"/>
                </a:lnTo>
                <a:cubicBezTo>
                  <a:pt x="5832161" y="395645"/>
                  <a:pt x="5779774" y="419100"/>
                  <a:pt x="5721908" y="419100"/>
                </a:cubicBezTo>
                <a:lnTo>
                  <a:pt x="527608" y="419100"/>
                </a:lnTo>
                <a:cubicBezTo>
                  <a:pt x="513142" y="419100"/>
                  <a:pt x="499018" y="417634"/>
                  <a:pt x="485377" y="414843"/>
                </a:cubicBezTo>
                <a:lnTo>
                  <a:pt x="481469" y="413630"/>
                </a:lnTo>
                <a:lnTo>
                  <a:pt x="836350" y="413630"/>
                </a:lnTo>
                <a:cubicBezTo>
                  <a:pt x="909062" y="413630"/>
                  <a:pt x="968006" y="354686"/>
                  <a:pt x="968006" y="281974"/>
                </a:cubicBezTo>
                <a:lnTo>
                  <a:pt x="968007" y="281974"/>
                </a:lnTo>
                <a:cubicBezTo>
                  <a:pt x="968007" y="209262"/>
                  <a:pt x="909063" y="150318"/>
                  <a:pt x="836351" y="150318"/>
                </a:cubicBezTo>
                <a:lnTo>
                  <a:pt x="330017" y="150318"/>
                </a:lnTo>
                <a:lnTo>
                  <a:pt x="330017" y="150317"/>
                </a:lnTo>
                <a:lnTo>
                  <a:pt x="69027" y="150317"/>
                </a:lnTo>
                <a:cubicBezTo>
                  <a:pt x="30904" y="150317"/>
                  <a:pt x="0" y="119413"/>
                  <a:pt x="0" y="81290"/>
                </a:cubicBezTo>
                <a:cubicBezTo>
                  <a:pt x="0" y="43167"/>
                  <a:pt x="30904" y="12263"/>
                  <a:pt x="69027" y="12263"/>
                </a:cubicBezTo>
                <a:lnTo>
                  <a:pt x="459587" y="12263"/>
                </a:lnTo>
                <a:lnTo>
                  <a:pt x="485377" y="4257"/>
                </a:lnTo>
                <a:cubicBezTo>
                  <a:pt x="499018" y="1466"/>
                  <a:pt x="513142" y="0"/>
                  <a:pt x="527608" y="0"/>
                </a:cubicBezTo>
                <a:close/>
              </a:path>
            </a:pathLst>
          </a:cu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2748FEA-91E1-49AF-BE97-D991CC32354B}"/>
              </a:ext>
            </a:extLst>
          </p:cNvPr>
          <p:cNvSpPr/>
          <p:nvPr/>
        </p:nvSpPr>
        <p:spPr>
          <a:xfrm>
            <a:off x="14560821" y="1753053"/>
            <a:ext cx="2501670" cy="224203"/>
          </a:xfrm>
          <a:prstGeom prst="roundRect">
            <a:avLst>
              <a:gd name="adj" fmla="val 50000"/>
            </a:avLst>
          </a:pr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6461670-4FDF-4813-9A71-BDC0DE0455D0}"/>
              </a:ext>
            </a:extLst>
          </p:cNvPr>
          <p:cNvSpPr/>
          <p:nvPr/>
        </p:nvSpPr>
        <p:spPr>
          <a:xfrm>
            <a:off x="15278145" y="1528851"/>
            <a:ext cx="1038742" cy="224203"/>
          </a:xfrm>
          <a:prstGeom prst="roundRect">
            <a:avLst>
              <a:gd name="adj" fmla="val 50000"/>
            </a:avLst>
          </a:pr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Graphic 213">
            <a:extLst>
              <a:ext uri="{FF2B5EF4-FFF2-40B4-BE49-F238E27FC236}">
                <a16:creationId xmlns:a16="http://schemas.microsoft.com/office/drawing/2014/main" id="{4EE762CF-3006-486F-BCCD-A69D8595040E}"/>
              </a:ext>
            </a:extLst>
          </p:cNvPr>
          <p:cNvSpPr/>
          <p:nvPr/>
        </p:nvSpPr>
        <p:spPr>
          <a:xfrm rot="17100000">
            <a:off x="-3263874" y="1691501"/>
            <a:ext cx="2786947" cy="2654469"/>
          </a:xfrm>
          <a:custGeom>
            <a:avLst/>
            <a:gdLst>
              <a:gd name="connsiteX0" fmla="*/ 862943 w 880994"/>
              <a:gd name="connsiteY0" fmla="*/ 209257 h 848653"/>
              <a:gd name="connsiteX1" fmla="*/ 712448 w 880994"/>
              <a:gd name="connsiteY1" fmla="*/ 648359 h 848653"/>
              <a:gd name="connsiteX2" fmla="*/ 136185 w 880994"/>
              <a:gd name="connsiteY2" fmla="*/ 813142 h 848653"/>
              <a:gd name="connsiteX3" fmla="*/ 51412 w 880994"/>
              <a:gd name="connsiteY3" fmla="*/ 222592 h 848653"/>
              <a:gd name="connsiteX4" fmla="*/ 513375 w 880994"/>
              <a:gd name="connsiteY4" fmla="*/ 1612 h 848653"/>
              <a:gd name="connsiteX5" fmla="*/ 862943 w 880994"/>
              <a:gd name="connsiteY5" fmla="*/ 209257 h 848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0994" h="848653">
                <a:moveTo>
                  <a:pt x="862943" y="209257"/>
                </a:moveTo>
                <a:cubicBezTo>
                  <a:pt x="909615" y="332129"/>
                  <a:pt x="868657" y="503579"/>
                  <a:pt x="712448" y="648359"/>
                </a:cubicBezTo>
                <a:cubicBezTo>
                  <a:pt x="556238" y="793139"/>
                  <a:pt x="284775" y="910297"/>
                  <a:pt x="136185" y="813142"/>
                </a:cubicBezTo>
                <a:cubicBezTo>
                  <a:pt x="-12405" y="715987"/>
                  <a:pt x="-37170" y="404519"/>
                  <a:pt x="51412" y="222592"/>
                </a:cubicBezTo>
                <a:cubicBezTo>
                  <a:pt x="140947" y="41617"/>
                  <a:pt x="344782" y="-9818"/>
                  <a:pt x="513375" y="1612"/>
                </a:cubicBezTo>
                <a:cubicBezTo>
                  <a:pt x="681968" y="13042"/>
                  <a:pt x="816270" y="86384"/>
                  <a:pt x="862943" y="209257"/>
                </a:cubicBezTo>
                <a:close/>
              </a:path>
            </a:pathLst>
          </a:custGeom>
          <a:solidFill>
            <a:srgbClr val="FF65A3">
              <a:alpha val="46000"/>
            </a:srgb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B929A1F-BEB3-449D-A418-04482E8B15E6}"/>
              </a:ext>
            </a:extLst>
          </p:cNvPr>
          <p:cNvGrpSpPr/>
          <p:nvPr/>
        </p:nvGrpSpPr>
        <p:grpSpPr>
          <a:xfrm rot="17100000">
            <a:off x="-3899188" y="1519772"/>
            <a:ext cx="3264570" cy="3482759"/>
            <a:chOff x="3527222" y="1038225"/>
            <a:chExt cx="4430211" cy="4726306"/>
          </a:xfrm>
        </p:grpSpPr>
        <p:sp>
          <p:nvSpPr>
            <p:cNvPr id="15" name="Graphic 213">
              <a:extLst>
                <a:ext uri="{FF2B5EF4-FFF2-40B4-BE49-F238E27FC236}">
                  <a16:creationId xmlns:a16="http://schemas.microsoft.com/office/drawing/2014/main" id="{115C71A2-FB59-48F1-830E-FBF5A0C9DF0B}"/>
                </a:ext>
              </a:extLst>
            </p:cNvPr>
            <p:cNvSpPr/>
            <p:nvPr/>
          </p:nvSpPr>
          <p:spPr>
            <a:xfrm>
              <a:off x="4175385" y="1433831"/>
              <a:ext cx="3782048" cy="3602268"/>
            </a:xfrm>
            <a:custGeom>
              <a:avLst/>
              <a:gdLst>
                <a:gd name="connsiteX0" fmla="*/ 862943 w 880994"/>
                <a:gd name="connsiteY0" fmla="*/ 209257 h 848653"/>
                <a:gd name="connsiteX1" fmla="*/ 712448 w 880994"/>
                <a:gd name="connsiteY1" fmla="*/ 648359 h 848653"/>
                <a:gd name="connsiteX2" fmla="*/ 136185 w 880994"/>
                <a:gd name="connsiteY2" fmla="*/ 813142 h 848653"/>
                <a:gd name="connsiteX3" fmla="*/ 51412 w 880994"/>
                <a:gd name="connsiteY3" fmla="*/ 222592 h 848653"/>
                <a:gd name="connsiteX4" fmla="*/ 513375 w 880994"/>
                <a:gd name="connsiteY4" fmla="*/ 1612 h 848653"/>
                <a:gd name="connsiteX5" fmla="*/ 862943 w 880994"/>
                <a:gd name="connsiteY5" fmla="*/ 209257 h 848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80994" h="848653">
                  <a:moveTo>
                    <a:pt x="862943" y="209257"/>
                  </a:moveTo>
                  <a:cubicBezTo>
                    <a:pt x="909615" y="332129"/>
                    <a:pt x="868657" y="503579"/>
                    <a:pt x="712448" y="648359"/>
                  </a:cubicBezTo>
                  <a:cubicBezTo>
                    <a:pt x="556238" y="793139"/>
                    <a:pt x="284775" y="910297"/>
                    <a:pt x="136185" y="813142"/>
                  </a:cubicBezTo>
                  <a:cubicBezTo>
                    <a:pt x="-12405" y="715987"/>
                    <a:pt x="-37170" y="404519"/>
                    <a:pt x="51412" y="222592"/>
                  </a:cubicBezTo>
                  <a:cubicBezTo>
                    <a:pt x="140947" y="41617"/>
                    <a:pt x="344782" y="-9818"/>
                    <a:pt x="513375" y="1612"/>
                  </a:cubicBezTo>
                  <a:cubicBezTo>
                    <a:pt x="681968" y="13042"/>
                    <a:pt x="816270" y="86384"/>
                    <a:pt x="862943" y="209257"/>
                  </a:cubicBezTo>
                  <a:close/>
                </a:path>
              </a:pathLst>
            </a:custGeom>
            <a:solidFill>
              <a:srgbClr val="FF3B8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6" name="Picture 18" descr="Bow Compass School Illustration Transparent PNG &amp;amp; SVG Vector">
              <a:extLst>
                <a:ext uri="{FF2B5EF4-FFF2-40B4-BE49-F238E27FC236}">
                  <a16:creationId xmlns:a16="http://schemas.microsoft.com/office/drawing/2014/main" id="{11A1723A-BFB7-4245-BA85-7BD77107A4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01" t="2824" r="21092" b="15779"/>
            <a:stretch/>
          </p:blipFill>
          <p:spPr bwMode="auto">
            <a:xfrm>
              <a:off x="4781550" y="1038225"/>
              <a:ext cx="2686050" cy="3743325"/>
            </a:xfrm>
            <a:prstGeom prst="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Calculator Card - Assistive Cards">
              <a:extLst>
                <a:ext uri="{FF2B5EF4-FFF2-40B4-BE49-F238E27FC236}">
                  <a16:creationId xmlns:a16="http://schemas.microsoft.com/office/drawing/2014/main" id="{C96B773A-B02D-4615-A090-CA0ED5DF35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6703" y="1955800"/>
              <a:ext cx="2176298" cy="31108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E08970F-DC2B-4EA2-8EAE-AAE00C148567}"/>
                </a:ext>
              </a:extLst>
            </p:cNvPr>
            <p:cNvSpPr/>
            <p:nvPr/>
          </p:nvSpPr>
          <p:spPr>
            <a:xfrm rot="20176134">
              <a:off x="5792805" y="4410564"/>
              <a:ext cx="1930179" cy="1353967"/>
            </a:xfrm>
            <a:custGeom>
              <a:avLst/>
              <a:gdLst>
                <a:gd name="connsiteX0" fmla="*/ 1930179 w 1930179"/>
                <a:gd name="connsiteY0" fmla="*/ 0 h 1353967"/>
                <a:gd name="connsiteX1" fmla="*/ 1930179 w 1930179"/>
                <a:gd name="connsiteY1" fmla="*/ 1353967 h 1353967"/>
                <a:gd name="connsiteX2" fmla="*/ 0 w 1930179"/>
                <a:gd name="connsiteY2" fmla="*/ 1353967 h 1353967"/>
                <a:gd name="connsiteX3" fmla="*/ 0 w 1930179"/>
                <a:gd name="connsiteY3" fmla="*/ 178344 h 1353967"/>
                <a:gd name="connsiteX4" fmla="*/ 150803 w 1930179"/>
                <a:gd name="connsiteY4" fmla="*/ 208833 h 1353967"/>
                <a:gd name="connsiteX5" fmla="*/ 1765938 w 1930179"/>
                <a:gd name="connsiteY5" fmla="*/ 61677 h 1353967"/>
                <a:gd name="connsiteX6" fmla="*/ 1922636 w 1930179"/>
                <a:gd name="connsiteY6" fmla="*/ 3330 h 1353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30179" h="1353967">
                  <a:moveTo>
                    <a:pt x="1930179" y="0"/>
                  </a:moveTo>
                  <a:lnTo>
                    <a:pt x="1930179" y="1353967"/>
                  </a:lnTo>
                  <a:lnTo>
                    <a:pt x="0" y="1353967"/>
                  </a:lnTo>
                  <a:lnTo>
                    <a:pt x="0" y="178344"/>
                  </a:lnTo>
                  <a:lnTo>
                    <a:pt x="150803" y="208833"/>
                  </a:lnTo>
                  <a:cubicBezTo>
                    <a:pt x="668686" y="294006"/>
                    <a:pt x="1281503" y="226323"/>
                    <a:pt x="1765938" y="61677"/>
                  </a:cubicBezTo>
                  <a:cubicBezTo>
                    <a:pt x="1819763" y="43383"/>
                    <a:pt x="1871998" y="23907"/>
                    <a:pt x="1922636" y="3330"/>
                  </a:cubicBezTo>
                  <a:close/>
                </a:path>
              </a:pathLst>
            </a:custGeom>
            <a:solidFill>
              <a:srgbClr val="0042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D1AA2D5-A345-45CB-82C6-539B7A63ADC9}"/>
                </a:ext>
              </a:extLst>
            </p:cNvPr>
            <p:cNvSpPr/>
            <p:nvPr/>
          </p:nvSpPr>
          <p:spPr>
            <a:xfrm rot="2009711">
              <a:off x="3527222" y="3902856"/>
              <a:ext cx="2647950" cy="1602666"/>
            </a:xfrm>
            <a:custGeom>
              <a:avLst/>
              <a:gdLst>
                <a:gd name="connsiteX0" fmla="*/ 0 w 2647950"/>
                <a:gd name="connsiteY0" fmla="*/ 543 h 1602666"/>
                <a:gd name="connsiteX1" fmla="*/ 56435 w 2647950"/>
                <a:gd name="connsiteY1" fmla="*/ 93996 h 1602666"/>
                <a:gd name="connsiteX2" fmla="*/ 1361909 w 2647950"/>
                <a:gd name="connsiteY2" fmla="*/ 1008336 h 1602666"/>
                <a:gd name="connsiteX3" fmla="*/ 2611865 w 2647950"/>
                <a:gd name="connsiteY3" fmla="*/ 62035 h 1602666"/>
                <a:gd name="connsiteX4" fmla="*/ 2647950 w 2647950"/>
                <a:gd name="connsiteY4" fmla="*/ 0 h 1602666"/>
                <a:gd name="connsiteX5" fmla="*/ 2647950 w 2647950"/>
                <a:gd name="connsiteY5" fmla="*/ 1602666 h 1602666"/>
                <a:gd name="connsiteX6" fmla="*/ 0 w 2647950"/>
                <a:gd name="connsiteY6" fmla="*/ 1602666 h 1602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47950" h="1602666">
                  <a:moveTo>
                    <a:pt x="0" y="543"/>
                  </a:moveTo>
                  <a:lnTo>
                    <a:pt x="56435" y="93996"/>
                  </a:lnTo>
                  <a:cubicBezTo>
                    <a:pt x="389541" y="607558"/>
                    <a:pt x="887196" y="1013411"/>
                    <a:pt x="1361909" y="1008336"/>
                  </a:cubicBezTo>
                  <a:cubicBezTo>
                    <a:pt x="1836622" y="1003260"/>
                    <a:pt x="2287060" y="588136"/>
                    <a:pt x="2611865" y="62035"/>
                  </a:cubicBezTo>
                  <a:lnTo>
                    <a:pt x="2647950" y="0"/>
                  </a:lnTo>
                  <a:lnTo>
                    <a:pt x="2647950" y="1602666"/>
                  </a:lnTo>
                  <a:lnTo>
                    <a:pt x="0" y="1602666"/>
                  </a:lnTo>
                  <a:close/>
                </a:path>
              </a:pathLst>
            </a:custGeom>
            <a:solidFill>
              <a:srgbClr val="0042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0" name="Graphic 213">
            <a:extLst>
              <a:ext uri="{FF2B5EF4-FFF2-40B4-BE49-F238E27FC236}">
                <a16:creationId xmlns:a16="http://schemas.microsoft.com/office/drawing/2014/main" id="{DF72DBBA-CA14-4FD3-BA64-2C78C2951134}"/>
              </a:ext>
            </a:extLst>
          </p:cNvPr>
          <p:cNvSpPr/>
          <p:nvPr/>
        </p:nvSpPr>
        <p:spPr>
          <a:xfrm rot="17100000">
            <a:off x="-3557712" y="1740869"/>
            <a:ext cx="3154085" cy="2959586"/>
          </a:xfrm>
          <a:custGeom>
            <a:avLst/>
            <a:gdLst>
              <a:gd name="connsiteX0" fmla="*/ 862943 w 880994"/>
              <a:gd name="connsiteY0" fmla="*/ 209257 h 848653"/>
              <a:gd name="connsiteX1" fmla="*/ 712448 w 880994"/>
              <a:gd name="connsiteY1" fmla="*/ 648359 h 848653"/>
              <a:gd name="connsiteX2" fmla="*/ 136185 w 880994"/>
              <a:gd name="connsiteY2" fmla="*/ 813142 h 848653"/>
              <a:gd name="connsiteX3" fmla="*/ 51412 w 880994"/>
              <a:gd name="connsiteY3" fmla="*/ 222592 h 848653"/>
              <a:gd name="connsiteX4" fmla="*/ 513375 w 880994"/>
              <a:gd name="connsiteY4" fmla="*/ 1612 h 848653"/>
              <a:gd name="connsiteX5" fmla="*/ 862943 w 880994"/>
              <a:gd name="connsiteY5" fmla="*/ 209257 h 848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0994" h="848653">
                <a:moveTo>
                  <a:pt x="862943" y="209257"/>
                </a:moveTo>
                <a:cubicBezTo>
                  <a:pt x="909615" y="332129"/>
                  <a:pt x="868657" y="503579"/>
                  <a:pt x="712448" y="648359"/>
                </a:cubicBezTo>
                <a:cubicBezTo>
                  <a:pt x="556238" y="793139"/>
                  <a:pt x="284775" y="910297"/>
                  <a:pt x="136185" y="813142"/>
                </a:cubicBezTo>
                <a:cubicBezTo>
                  <a:pt x="-12405" y="715987"/>
                  <a:pt x="-37170" y="404519"/>
                  <a:pt x="51412" y="222592"/>
                </a:cubicBezTo>
                <a:cubicBezTo>
                  <a:pt x="140947" y="41617"/>
                  <a:pt x="344782" y="-9818"/>
                  <a:pt x="513375" y="1612"/>
                </a:cubicBezTo>
                <a:cubicBezTo>
                  <a:pt x="681968" y="13042"/>
                  <a:pt x="816270" y="86384"/>
                  <a:pt x="862943" y="209257"/>
                </a:cubicBezTo>
                <a:close/>
              </a:path>
            </a:pathLst>
          </a:custGeom>
          <a:noFill/>
          <a:ln w="28575" cap="flat">
            <a:solidFill>
              <a:srgbClr val="15C2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Isosceles Triangle 224">
            <a:extLst>
              <a:ext uri="{FF2B5EF4-FFF2-40B4-BE49-F238E27FC236}">
                <a16:creationId xmlns:a16="http://schemas.microsoft.com/office/drawing/2014/main" id="{6E16F397-EE0A-4F41-9D46-EF42669EC7F8}"/>
              </a:ext>
            </a:extLst>
          </p:cNvPr>
          <p:cNvSpPr/>
          <p:nvPr/>
        </p:nvSpPr>
        <p:spPr>
          <a:xfrm rot="19800000">
            <a:off x="-3609639" y="3081712"/>
            <a:ext cx="254848" cy="236716"/>
          </a:xfrm>
          <a:custGeom>
            <a:avLst/>
            <a:gdLst>
              <a:gd name="connsiteX0" fmla="*/ 0 w 1280160"/>
              <a:gd name="connsiteY0" fmla="*/ 1103586 h 1103586"/>
              <a:gd name="connsiteX1" fmla="*/ 640080 w 1280160"/>
              <a:gd name="connsiteY1" fmla="*/ 0 h 1103586"/>
              <a:gd name="connsiteX2" fmla="*/ 1280160 w 1280160"/>
              <a:gd name="connsiteY2" fmla="*/ 1103586 h 1103586"/>
              <a:gd name="connsiteX3" fmla="*/ 0 w 1280160"/>
              <a:gd name="connsiteY3" fmla="*/ 1103586 h 1103586"/>
              <a:gd name="connsiteX0" fmla="*/ 0 w 1280160"/>
              <a:gd name="connsiteY0" fmla="*/ 1103680 h 1103680"/>
              <a:gd name="connsiteX1" fmla="*/ 640080 w 1280160"/>
              <a:gd name="connsiteY1" fmla="*/ 94 h 1103680"/>
              <a:gd name="connsiteX2" fmla="*/ 1280160 w 1280160"/>
              <a:gd name="connsiteY2" fmla="*/ 1103680 h 1103680"/>
              <a:gd name="connsiteX3" fmla="*/ 0 w 1280160"/>
              <a:gd name="connsiteY3" fmla="*/ 1103680 h 1103680"/>
              <a:gd name="connsiteX0" fmla="*/ 0 w 1303138"/>
              <a:gd name="connsiteY0" fmla="*/ 1103680 h 1179120"/>
              <a:gd name="connsiteX1" fmla="*/ 640080 w 1303138"/>
              <a:gd name="connsiteY1" fmla="*/ 94 h 1179120"/>
              <a:gd name="connsiteX2" fmla="*/ 1280160 w 1303138"/>
              <a:gd name="connsiteY2" fmla="*/ 1103680 h 1179120"/>
              <a:gd name="connsiteX3" fmla="*/ 0 w 1303138"/>
              <a:gd name="connsiteY3" fmla="*/ 1103680 h 1179120"/>
              <a:gd name="connsiteX0" fmla="*/ 15212 w 1318350"/>
              <a:gd name="connsiteY0" fmla="*/ 1103660 h 1224550"/>
              <a:gd name="connsiteX1" fmla="*/ 655292 w 1318350"/>
              <a:gd name="connsiteY1" fmla="*/ 74 h 1224550"/>
              <a:gd name="connsiteX2" fmla="*/ 1295372 w 1318350"/>
              <a:gd name="connsiteY2" fmla="*/ 1103660 h 1224550"/>
              <a:gd name="connsiteX3" fmla="*/ 15212 w 1318350"/>
              <a:gd name="connsiteY3" fmla="*/ 1103660 h 122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8350" h="1224550">
                <a:moveTo>
                  <a:pt x="15212" y="1103660"/>
                </a:moveTo>
                <a:cubicBezTo>
                  <a:pt x="-91468" y="951260"/>
                  <a:pt x="388592" y="-9648"/>
                  <a:pt x="655292" y="74"/>
                </a:cubicBezTo>
                <a:cubicBezTo>
                  <a:pt x="921992" y="9796"/>
                  <a:pt x="1432532" y="933918"/>
                  <a:pt x="1295372" y="1103660"/>
                </a:cubicBezTo>
                <a:cubicBezTo>
                  <a:pt x="1158212" y="1273402"/>
                  <a:pt x="121892" y="1256060"/>
                  <a:pt x="15212" y="110366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24">
            <a:extLst>
              <a:ext uri="{FF2B5EF4-FFF2-40B4-BE49-F238E27FC236}">
                <a16:creationId xmlns:a16="http://schemas.microsoft.com/office/drawing/2014/main" id="{5997AE3B-3E69-4C82-883F-307C41AB4B36}"/>
              </a:ext>
            </a:extLst>
          </p:cNvPr>
          <p:cNvSpPr/>
          <p:nvPr/>
        </p:nvSpPr>
        <p:spPr>
          <a:xfrm rot="8507934">
            <a:off x="-756263" y="3363117"/>
            <a:ext cx="342778" cy="307922"/>
          </a:xfrm>
          <a:custGeom>
            <a:avLst/>
            <a:gdLst>
              <a:gd name="connsiteX0" fmla="*/ 0 w 1280160"/>
              <a:gd name="connsiteY0" fmla="*/ 1103586 h 1103586"/>
              <a:gd name="connsiteX1" fmla="*/ 640080 w 1280160"/>
              <a:gd name="connsiteY1" fmla="*/ 0 h 1103586"/>
              <a:gd name="connsiteX2" fmla="*/ 1280160 w 1280160"/>
              <a:gd name="connsiteY2" fmla="*/ 1103586 h 1103586"/>
              <a:gd name="connsiteX3" fmla="*/ 0 w 1280160"/>
              <a:gd name="connsiteY3" fmla="*/ 1103586 h 1103586"/>
              <a:gd name="connsiteX0" fmla="*/ 0 w 1280160"/>
              <a:gd name="connsiteY0" fmla="*/ 1103680 h 1103680"/>
              <a:gd name="connsiteX1" fmla="*/ 640080 w 1280160"/>
              <a:gd name="connsiteY1" fmla="*/ 94 h 1103680"/>
              <a:gd name="connsiteX2" fmla="*/ 1280160 w 1280160"/>
              <a:gd name="connsiteY2" fmla="*/ 1103680 h 1103680"/>
              <a:gd name="connsiteX3" fmla="*/ 0 w 1280160"/>
              <a:gd name="connsiteY3" fmla="*/ 1103680 h 1103680"/>
              <a:gd name="connsiteX0" fmla="*/ 0 w 1303138"/>
              <a:gd name="connsiteY0" fmla="*/ 1103680 h 1179120"/>
              <a:gd name="connsiteX1" fmla="*/ 640080 w 1303138"/>
              <a:gd name="connsiteY1" fmla="*/ 94 h 1179120"/>
              <a:gd name="connsiteX2" fmla="*/ 1280160 w 1303138"/>
              <a:gd name="connsiteY2" fmla="*/ 1103680 h 1179120"/>
              <a:gd name="connsiteX3" fmla="*/ 0 w 1303138"/>
              <a:gd name="connsiteY3" fmla="*/ 1103680 h 1179120"/>
              <a:gd name="connsiteX0" fmla="*/ 15212 w 1318350"/>
              <a:gd name="connsiteY0" fmla="*/ 1103660 h 1224550"/>
              <a:gd name="connsiteX1" fmla="*/ 655292 w 1318350"/>
              <a:gd name="connsiteY1" fmla="*/ 74 h 1224550"/>
              <a:gd name="connsiteX2" fmla="*/ 1295372 w 1318350"/>
              <a:gd name="connsiteY2" fmla="*/ 1103660 h 1224550"/>
              <a:gd name="connsiteX3" fmla="*/ 15212 w 1318350"/>
              <a:gd name="connsiteY3" fmla="*/ 1103660 h 1224550"/>
              <a:gd name="connsiteX0" fmla="*/ 26976 w 1330114"/>
              <a:gd name="connsiteY0" fmla="*/ 1103668 h 1267179"/>
              <a:gd name="connsiteX1" fmla="*/ 667056 w 1330114"/>
              <a:gd name="connsiteY1" fmla="*/ 82 h 1267179"/>
              <a:gd name="connsiteX2" fmla="*/ 1307136 w 1330114"/>
              <a:gd name="connsiteY2" fmla="*/ 1103668 h 1267179"/>
              <a:gd name="connsiteX3" fmla="*/ 26976 w 1330114"/>
              <a:gd name="connsiteY3" fmla="*/ 1103668 h 1267179"/>
              <a:gd name="connsiteX0" fmla="*/ 26976 w 1326725"/>
              <a:gd name="connsiteY0" fmla="*/ 1103668 h 1299085"/>
              <a:gd name="connsiteX1" fmla="*/ 667056 w 1326725"/>
              <a:gd name="connsiteY1" fmla="*/ 82 h 1299085"/>
              <a:gd name="connsiteX2" fmla="*/ 1307136 w 1326725"/>
              <a:gd name="connsiteY2" fmla="*/ 1103668 h 1299085"/>
              <a:gd name="connsiteX3" fmla="*/ 26976 w 1326725"/>
              <a:gd name="connsiteY3" fmla="*/ 1103668 h 129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6725" h="1299085">
                <a:moveTo>
                  <a:pt x="26976" y="1103668"/>
                </a:moveTo>
                <a:cubicBezTo>
                  <a:pt x="-124635" y="842155"/>
                  <a:pt x="400356" y="-9640"/>
                  <a:pt x="667056" y="82"/>
                </a:cubicBezTo>
                <a:cubicBezTo>
                  <a:pt x="933756" y="9804"/>
                  <a:pt x="1431456" y="844063"/>
                  <a:pt x="1307136" y="1103668"/>
                </a:cubicBezTo>
                <a:cubicBezTo>
                  <a:pt x="1182816" y="1363273"/>
                  <a:pt x="178587" y="1365181"/>
                  <a:pt x="26976" y="1103668"/>
                </a:cubicBezTo>
                <a:close/>
              </a:path>
            </a:pathLst>
          </a:custGeom>
          <a:solidFill>
            <a:srgbClr val="15C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Isosceles Triangle 224">
            <a:extLst>
              <a:ext uri="{FF2B5EF4-FFF2-40B4-BE49-F238E27FC236}">
                <a16:creationId xmlns:a16="http://schemas.microsoft.com/office/drawing/2014/main" id="{BA97DA2E-97DB-49B8-BB70-1ABC97A1BEE0}"/>
              </a:ext>
            </a:extLst>
          </p:cNvPr>
          <p:cNvSpPr/>
          <p:nvPr/>
        </p:nvSpPr>
        <p:spPr>
          <a:xfrm rot="1706713">
            <a:off x="-3404193" y="2534762"/>
            <a:ext cx="219581" cy="183222"/>
          </a:xfrm>
          <a:custGeom>
            <a:avLst/>
            <a:gdLst>
              <a:gd name="connsiteX0" fmla="*/ 0 w 1280160"/>
              <a:gd name="connsiteY0" fmla="*/ 1103586 h 1103586"/>
              <a:gd name="connsiteX1" fmla="*/ 640080 w 1280160"/>
              <a:gd name="connsiteY1" fmla="*/ 0 h 1103586"/>
              <a:gd name="connsiteX2" fmla="*/ 1280160 w 1280160"/>
              <a:gd name="connsiteY2" fmla="*/ 1103586 h 1103586"/>
              <a:gd name="connsiteX3" fmla="*/ 0 w 1280160"/>
              <a:gd name="connsiteY3" fmla="*/ 1103586 h 1103586"/>
              <a:gd name="connsiteX0" fmla="*/ 0 w 1280160"/>
              <a:gd name="connsiteY0" fmla="*/ 1103680 h 1103680"/>
              <a:gd name="connsiteX1" fmla="*/ 640080 w 1280160"/>
              <a:gd name="connsiteY1" fmla="*/ 94 h 1103680"/>
              <a:gd name="connsiteX2" fmla="*/ 1280160 w 1280160"/>
              <a:gd name="connsiteY2" fmla="*/ 1103680 h 1103680"/>
              <a:gd name="connsiteX3" fmla="*/ 0 w 1280160"/>
              <a:gd name="connsiteY3" fmla="*/ 1103680 h 1103680"/>
              <a:gd name="connsiteX0" fmla="*/ 0 w 1303138"/>
              <a:gd name="connsiteY0" fmla="*/ 1103680 h 1179120"/>
              <a:gd name="connsiteX1" fmla="*/ 640080 w 1303138"/>
              <a:gd name="connsiteY1" fmla="*/ 94 h 1179120"/>
              <a:gd name="connsiteX2" fmla="*/ 1280160 w 1303138"/>
              <a:gd name="connsiteY2" fmla="*/ 1103680 h 1179120"/>
              <a:gd name="connsiteX3" fmla="*/ 0 w 1303138"/>
              <a:gd name="connsiteY3" fmla="*/ 1103680 h 1179120"/>
              <a:gd name="connsiteX0" fmla="*/ 15212 w 1318350"/>
              <a:gd name="connsiteY0" fmla="*/ 1103660 h 1224550"/>
              <a:gd name="connsiteX1" fmla="*/ 655292 w 1318350"/>
              <a:gd name="connsiteY1" fmla="*/ 74 h 1224550"/>
              <a:gd name="connsiteX2" fmla="*/ 1295372 w 1318350"/>
              <a:gd name="connsiteY2" fmla="*/ 1103660 h 1224550"/>
              <a:gd name="connsiteX3" fmla="*/ 15212 w 1318350"/>
              <a:gd name="connsiteY3" fmla="*/ 1103660 h 1224550"/>
              <a:gd name="connsiteX0" fmla="*/ 26976 w 1330114"/>
              <a:gd name="connsiteY0" fmla="*/ 1103668 h 1267179"/>
              <a:gd name="connsiteX1" fmla="*/ 667056 w 1330114"/>
              <a:gd name="connsiteY1" fmla="*/ 82 h 1267179"/>
              <a:gd name="connsiteX2" fmla="*/ 1307136 w 1330114"/>
              <a:gd name="connsiteY2" fmla="*/ 1103668 h 1267179"/>
              <a:gd name="connsiteX3" fmla="*/ 26976 w 1330114"/>
              <a:gd name="connsiteY3" fmla="*/ 1103668 h 1267179"/>
              <a:gd name="connsiteX0" fmla="*/ 26976 w 1326725"/>
              <a:gd name="connsiteY0" fmla="*/ 1103668 h 1299085"/>
              <a:gd name="connsiteX1" fmla="*/ 667056 w 1326725"/>
              <a:gd name="connsiteY1" fmla="*/ 82 h 1299085"/>
              <a:gd name="connsiteX2" fmla="*/ 1307136 w 1326725"/>
              <a:gd name="connsiteY2" fmla="*/ 1103668 h 1299085"/>
              <a:gd name="connsiteX3" fmla="*/ 26976 w 1326725"/>
              <a:gd name="connsiteY3" fmla="*/ 1103668 h 129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6725" h="1299085">
                <a:moveTo>
                  <a:pt x="26976" y="1103668"/>
                </a:moveTo>
                <a:cubicBezTo>
                  <a:pt x="-124635" y="842155"/>
                  <a:pt x="400356" y="-9640"/>
                  <a:pt x="667056" y="82"/>
                </a:cubicBezTo>
                <a:cubicBezTo>
                  <a:pt x="933756" y="9804"/>
                  <a:pt x="1431456" y="844063"/>
                  <a:pt x="1307136" y="1103668"/>
                </a:cubicBezTo>
                <a:cubicBezTo>
                  <a:pt x="1182816" y="1363273"/>
                  <a:pt x="178587" y="1365181"/>
                  <a:pt x="26976" y="1103668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84F5850-017C-423D-BE76-B3EDA4D26635}"/>
              </a:ext>
            </a:extLst>
          </p:cNvPr>
          <p:cNvSpPr txBox="1"/>
          <p:nvPr/>
        </p:nvSpPr>
        <p:spPr>
          <a:xfrm>
            <a:off x="13759733" y="2920976"/>
            <a:ext cx="6026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</a:rPr>
              <a:t>Lorem ipsum dolor sit amet, consectetuer adipiscing elit. Maecenas porttitor congue massa. </a:t>
            </a:r>
            <a:r>
              <a:rPr lang="en-US">
                <a:solidFill>
                  <a:schemeClr val="bg1"/>
                </a:solidFill>
                <a:latin typeface="Montserrat" panose="00000500000000000000" pitchFamily="2" charset="0"/>
              </a:rPr>
              <a:t>Fusce posuere.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D50EB31-2505-4192-82AC-7F4825B3E218}"/>
              </a:ext>
            </a:extLst>
          </p:cNvPr>
          <p:cNvSpPr/>
          <p:nvPr/>
        </p:nvSpPr>
        <p:spPr>
          <a:xfrm>
            <a:off x="16094239" y="1438383"/>
            <a:ext cx="442252" cy="867451"/>
          </a:xfrm>
          <a:custGeom>
            <a:avLst/>
            <a:gdLst>
              <a:gd name="connsiteX0" fmla="*/ 556403 w 556403"/>
              <a:gd name="connsiteY0" fmla="*/ 0 h 1091351"/>
              <a:gd name="connsiteX1" fmla="*/ 556403 w 556403"/>
              <a:gd name="connsiteY1" fmla="*/ 246018 h 1091351"/>
              <a:gd name="connsiteX2" fmla="*/ 367598 w 556403"/>
              <a:gd name="connsiteY2" fmla="*/ 340421 h 1091351"/>
              <a:gd name="connsiteX3" fmla="*/ 310385 w 556403"/>
              <a:gd name="connsiteY3" fmla="*/ 529226 h 1091351"/>
              <a:gd name="connsiteX4" fmla="*/ 556403 w 556403"/>
              <a:gd name="connsiteY4" fmla="*/ 529226 h 1091351"/>
              <a:gd name="connsiteX5" fmla="*/ 556403 w 556403"/>
              <a:gd name="connsiteY5" fmla="*/ 1091351 h 1091351"/>
              <a:gd name="connsiteX6" fmla="*/ 0 w 556403"/>
              <a:gd name="connsiteY6" fmla="*/ 1091351 h 1091351"/>
              <a:gd name="connsiteX7" fmla="*/ 0 w 556403"/>
              <a:gd name="connsiteY7" fmla="*/ 550681 h 1091351"/>
              <a:gd name="connsiteX8" fmla="*/ 144465 w 556403"/>
              <a:gd name="connsiteY8" fmla="*/ 177362 h 1091351"/>
              <a:gd name="connsiteX9" fmla="*/ 556403 w 556403"/>
              <a:gd name="connsiteY9" fmla="*/ 0 h 1091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6403" h="1091351">
                <a:moveTo>
                  <a:pt x="556403" y="0"/>
                </a:moveTo>
                <a:lnTo>
                  <a:pt x="556403" y="246018"/>
                </a:lnTo>
                <a:cubicBezTo>
                  <a:pt x="468675" y="265090"/>
                  <a:pt x="405740" y="296558"/>
                  <a:pt x="367598" y="340421"/>
                </a:cubicBezTo>
                <a:cubicBezTo>
                  <a:pt x="329456" y="384285"/>
                  <a:pt x="310385" y="447220"/>
                  <a:pt x="310385" y="529226"/>
                </a:cubicBezTo>
                <a:lnTo>
                  <a:pt x="556403" y="529226"/>
                </a:lnTo>
                <a:lnTo>
                  <a:pt x="556403" y="1091351"/>
                </a:lnTo>
                <a:lnTo>
                  <a:pt x="0" y="1091351"/>
                </a:lnTo>
                <a:lnTo>
                  <a:pt x="0" y="550681"/>
                </a:lnTo>
                <a:cubicBezTo>
                  <a:pt x="0" y="397158"/>
                  <a:pt x="48155" y="272719"/>
                  <a:pt x="144465" y="177362"/>
                </a:cubicBezTo>
                <a:cubicBezTo>
                  <a:pt x="240775" y="82006"/>
                  <a:pt x="378087" y="22885"/>
                  <a:pt x="556403" y="0"/>
                </a:cubicBezTo>
                <a:close/>
              </a:path>
            </a:pathLst>
          </a:custGeom>
          <a:solidFill>
            <a:schemeClr val="bg1"/>
          </a:solidFill>
          <a:ln w="73025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8434BEB-1A86-4761-94D9-F12E8EEC93F8}"/>
              </a:ext>
            </a:extLst>
          </p:cNvPr>
          <p:cNvSpPr/>
          <p:nvPr/>
        </p:nvSpPr>
        <p:spPr>
          <a:xfrm>
            <a:off x="16752232" y="1443790"/>
            <a:ext cx="442252" cy="867451"/>
          </a:xfrm>
          <a:custGeom>
            <a:avLst/>
            <a:gdLst>
              <a:gd name="connsiteX0" fmla="*/ 556403 w 556403"/>
              <a:gd name="connsiteY0" fmla="*/ 0 h 1091351"/>
              <a:gd name="connsiteX1" fmla="*/ 556403 w 556403"/>
              <a:gd name="connsiteY1" fmla="*/ 246018 h 1091351"/>
              <a:gd name="connsiteX2" fmla="*/ 367598 w 556403"/>
              <a:gd name="connsiteY2" fmla="*/ 340421 h 1091351"/>
              <a:gd name="connsiteX3" fmla="*/ 310385 w 556403"/>
              <a:gd name="connsiteY3" fmla="*/ 529226 h 1091351"/>
              <a:gd name="connsiteX4" fmla="*/ 556403 w 556403"/>
              <a:gd name="connsiteY4" fmla="*/ 529226 h 1091351"/>
              <a:gd name="connsiteX5" fmla="*/ 556403 w 556403"/>
              <a:gd name="connsiteY5" fmla="*/ 1091351 h 1091351"/>
              <a:gd name="connsiteX6" fmla="*/ 0 w 556403"/>
              <a:gd name="connsiteY6" fmla="*/ 1091351 h 1091351"/>
              <a:gd name="connsiteX7" fmla="*/ 0 w 556403"/>
              <a:gd name="connsiteY7" fmla="*/ 550681 h 1091351"/>
              <a:gd name="connsiteX8" fmla="*/ 144465 w 556403"/>
              <a:gd name="connsiteY8" fmla="*/ 177362 h 1091351"/>
              <a:gd name="connsiteX9" fmla="*/ 556403 w 556403"/>
              <a:gd name="connsiteY9" fmla="*/ 0 h 1091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6403" h="1091351">
                <a:moveTo>
                  <a:pt x="556403" y="0"/>
                </a:moveTo>
                <a:lnTo>
                  <a:pt x="556403" y="246018"/>
                </a:lnTo>
                <a:cubicBezTo>
                  <a:pt x="468675" y="265090"/>
                  <a:pt x="405740" y="296558"/>
                  <a:pt x="367598" y="340421"/>
                </a:cubicBezTo>
                <a:cubicBezTo>
                  <a:pt x="329456" y="384285"/>
                  <a:pt x="310385" y="447220"/>
                  <a:pt x="310385" y="529226"/>
                </a:cubicBezTo>
                <a:lnTo>
                  <a:pt x="556403" y="529226"/>
                </a:lnTo>
                <a:lnTo>
                  <a:pt x="556403" y="1091351"/>
                </a:lnTo>
                <a:lnTo>
                  <a:pt x="0" y="1091351"/>
                </a:lnTo>
                <a:lnTo>
                  <a:pt x="0" y="550681"/>
                </a:lnTo>
                <a:cubicBezTo>
                  <a:pt x="0" y="397158"/>
                  <a:pt x="48155" y="272719"/>
                  <a:pt x="144465" y="177362"/>
                </a:cubicBezTo>
                <a:cubicBezTo>
                  <a:pt x="240775" y="82006"/>
                  <a:pt x="378087" y="22885"/>
                  <a:pt x="556403" y="0"/>
                </a:cubicBezTo>
                <a:close/>
              </a:path>
            </a:pathLst>
          </a:custGeom>
          <a:solidFill>
            <a:schemeClr val="bg1"/>
          </a:solidFill>
          <a:ln w="73025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2EFDCF9-C4B6-48BC-8014-05AAC557DD14}"/>
              </a:ext>
            </a:extLst>
          </p:cNvPr>
          <p:cNvSpPr txBox="1"/>
          <p:nvPr/>
        </p:nvSpPr>
        <p:spPr>
          <a:xfrm>
            <a:off x="16315365" y="3970406"/>
            <a:ext cx="17434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Montserrat" panose="00000500000000000000" pitchFamily="2" charset="0"/>
              </a:rPr>
              <a:t>-Lorem ipsum-</a:t>
            </a: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BA73B8CC-CF2D-4F64-84F9-16FAF8EDCA7E}"/>
              </a:ext>
            </a:extLst>
          </p:cNvPr>
          <p:cNvSpPr>
            <a:spLocks noChangeAspect="1"/>
          </p:cNvSpPr>
          <p:nvPr/>
        </p:nvSpPr>
        <p:spPr>
          <a:xfrm rot="2700000">
            <a:off x="9489233" y="399745"/>
            <a:ext cx="630159" cy="63015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61842D08-C3E4-420C-BED4-E5A5BBA60154}"/>
              </a:ext>
            </a:extLst>
          </p:cNvPr>
          <p:cNvSpPr>
            <a:spLocks noChangeAspect="1"/>
          </p:cNvSpPr>
          <p:nvPr/>
        </p:nvSpPr>
        <p:spPr>
          <a:xfrm rot="5400000">
            <a:off x="1557641" y="399746"/>
            <a:ext cx="630159" cy="63015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A6CBFEA-07DD-41A3-B921-F4FC7C343A49}"/>
              </a:ext>
            </a:extLst>
          </p:cNvPr>
          <p:cNvGrpSpPr/>
          <p:nvPr/>
        </p:nvGrpSpPr>
        <p:grpSpPr>
          <a:xfrm rot="20504407">
            <a:off x="5438775" y="409943"/>
            <a:ext cx="685196" cy="660272"/>
            <a:chOff x="4266406" y="336614"/>
            <a:chExt cx="685196" cy="660272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6815F811-4318-430A-98C2-B561D8714E58}"/>
                </a:ext>
              </a:extLst>
            </p:cNvPr>
            <p:cNvSpPr/>
            <p:nvPr/>
          </p:nvSpPr>
          <p:spPr>
            <a:xfrm>
              <a:off x="4266406" y="581025"/>
              <a:ext cx="685196" cy="171450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9C7CE743-A949-45C4-AC32-515402B958DE}"/>
                </a:ext>
              </a:extLst>
            </p:cNvPr>
            <p:cNvSpPr/>
            <p:nvPr/>
          </p:nvSpPr>
          <p:spPr>
            <a:xfrm>
              <a:off x="4490186" y="336614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90959095-E337-4555-B8C4-A882417C6B36}"/>
                </a:ext>
              </a:extLst>
            </p:cNvPr>
            <p:cNvSpPr/>
            <p:nvPr/>
          </p:nvSpPr>
          <p:spPr>
            <a:xfrm>
              <a:off x="4501421" y="781722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14932595-CC3C-449B-B377-394FAA38136C}"/>
              </a:ext>
            </a:extLst>
          </p:cNvPr>
          <p:cNvSpPr/>
          <p:nvPr/>
        </p:nvSpPr>
        <p:spPr>
          <a:xfrm>
            <a:off x="7243781" y="3336282"/>
            <a:ext cx="4154121" cy="92718"/>
          </a:xfrm>
          <a:prstGeom prst="roundRect">
            <a:avLst>
              <a:gd name="adj" fmla="val 1105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F233055-390B-4E37-A2C8-578188A22C86}"/>
              </a:ext>
            </a:extLst>
          </p:cNvPr>
          <p:cNvSpPr txBox="1"/>
          <p:nvPr/>
        </p:nvSpPr>
        <p:spPr>
          <a:xfrm rot="16200000">
            <a:off x="1062790" y="305926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accent3">
                    <a:lumMod val="50000"/>
                  </a:schemeClr>
                </a:solidFill>
                <a:latin typeface="Montserrat" panose="00000500000000000000" pitchFamily="2" charset="0"/>
              </a:rPr>
              <a:t>Bài tập 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5ED6F32-3030-4FED-AB18-48B80309DFC0}"/>
              </a:ext>
            </a:extLst>
          </p:cNvPr>
          <p:cNvSpPr txBox="1"/>
          <p:nvPr/>
        </p:nvSpPr>
        <p:spPr>
          <a:xfrm rot="16200000">
            <a:off x="5043650" y="305870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</a:rPr>
              <a:t>Bài tập  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065A665-446D-4741-B739-1B6D9CBC18B7}"/>
              </a:ext>
            </a:extLst>
          </p:cNvPr>
          <p:cNvSpPr txBox="1"/>
          <p:nvPr/>
        </p:nvSpPr>
        <p:spPr>
          <a:xfrm rot="16200000">
            <a:off x="9024510" y="305814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?????????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D6B433D6-937E-46DF-9045-269B42878CA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83" b="89987" l="3646" r="96927">
                        <a14:foregroundMark x1="3646" y1="44733" x2="8906" y2="44213"/>
                        <a14:foregroundMark x1="75573" y1="51495" x2="89323" y2="47334"/>
                        <a14:foregroundMark x1="93750" y1="47334" x2="93750" y2="47334"/>
                        <a14:foregroundMark x1="93073" y1="47724" x2="93073" y2="47724"/>
                        <a14:foregroundMark x1="96927" y1="47074" x2="96927" y2="47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t="29503" b="34257"/>
          <a:stretch/>
        </p:blipFill>
        <p:spPr>
          <a:xfrm rot="16200000">
            <a:off x="3967795" y="8826387"/>
            <a:ext cx="4331571" cy="394798"/>
          </a:xfrm>
          <a:prstGeom prst="rect">
            <a:avLst/>
          </a:prstGeom>
        </p:spPr>
      </p:pic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82BECD30-A0E2-4A8A-B363-8DEFA1B08721}"/>
              </a:ext>
            </a:extLst>
          </p:cNvPr>
          <p:cNvSpPr/>
          <p:nvPr/>
        </p:nvSpPr>
        <p:spPr>
          <a:xfrm>
            <a:off x="10985498" y="-4420099"/>
            <a:ext cx="824807" cy="4282093"/>
          </a:xfrm>
          <a:custGeom>
            <a:avLst/>
            <a:gdLst>
              <a:gd name="connsiteX0" fmla="*/ 442688 w 824807"/>
              <a:gd name="connsiteY0" fmla="*/ 0 h 4282093"/>
              <a:gd name="connsiteX1" fmla="*/ 500050 w 824807"/>
              <a:gd name="connsiteY1" fmla="*/ 44015 h 4282093"/>
              <a:gd name="connsiteX2" fmla="*/ 812135 w 824807"/>
              <a:gd name="connsiteY2" fmla="*/ 584563 h 4282093"/>
              <a:gd name="connsiteX3" fmla="*/ 777558 w 824807"/>
              <a:gd name="connsiteY3" fmla="*/ 713608 h 4282093"/>
              <a:gd name="connsiteX4" fmla="*/ 648512 w 824807"/>
              <a:gd name="connsiteY4" fmla="*/ 679031 h 4282093"/>
              <a:gd name="connsiteX5" fmla="*/ 525742 w 824807"/>
              <a:gd name="connsiteY5" fmla="*/ 466386 h 4282093"/>
              <a:gd name="connsiteX6" fmla="*/ 525741 w 824807"/>
              <a:gd name="connsiteY6" fmla="*/ 4166694 h 4282093"/>
              <a:gd name="connsiteX7" fmla="*/ 410342 w 824807"/>
              <a:gd name="connsiteY7" fmla="*/ 4282093 h 4282093"/>
              <a:gd name="connsiteX8" fmla="*/ 410343 w 824807"/>
              <a:gd name="connsiteY8" fmla="*/ 4282092 h 4282093"/>
              <a:gd name="connsiteX9" fmla="*/ 294944 w 824807"/>
              <a:gd name="connsiteY9" fmla="*/ 4166693 h 4282093"/>
              <a:gd name="connsiteX10" fmla="*/ 294944 w 824807"/>
              <a:gd name="connsiteY10" fmla="*/ 473524 h 4282093"/>
              <a:gd name="connsiteX11" fmla="*/ 176295 w 824807"/>
              <a:gd name="connsiteY11" fmla="*/ 679031 h 4282093"/>
              <a:gd name="connsiteX12" fmla="*/ 47249 w 824807"/>
              <a:gd name="connsiteY12" fmla="*/ 713608 h 4282093"/>
              <a:gd name="connsiteX13" fmla="*/ 12672 w 824807"/>
              <a:gd name="connsiteY13" fmla="*/ 584563 h 4282093"/>
              <a:gd name="connsiteX14" fmla="*/ 324757 w 824807"/>
              <a:gd name="connsiteY14" fmla="*/ 44015 h 4282093"/>
              <a:gd name="connsiteX15" fmla="*/ 382119 w 824807"/>
              <a:gd name="connsiteY15" fmla="*/ 0 h 4282093"/>
              <a:gd name="connsiteX16" fmla="*/ 412403 w 824807"/>
              <a:gd name="connsiteY16" fmla="*/ 3987 h 4282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24807" h="4282093">
                <a:moveTo>
                  <a:pt x="442688" y="0"/>
                </a:moveTo>
                <a:cubicBezTo>
                  <a:pt x="466041" y="6257"/>
                  <a:pt x="487006" y="21423"/>
                  <a:pt x="500050" y="44015"/>
                </a:cubicBezTo>
                <a:lnTo>
                  <a:pt x="812135" y="584563"/>
                </a:lnTo>
                <a:cubicBezTo>
                  <a:pt x="838222" y="629746"/>
                  <a:pt x="822741" y="687522"/>
                  <a:pt x="777558" y="713608"/>
                </a:cubicBezTo>
                <a:cubicBezTo>
                  <a:pt x="732375" y="739695"/>
                  <a:pt x="674599" y="724214"/>
                  <a:pt x="648512" y="679031"/>
                </a:cubicBezTo>
                <a:lnTo>
                  <a:pt x="525742" y="466386"/>
                </a:lnTo>
                <a:lnTo>
                  <a:pt x="525741" y="4166694"/>
                </a:lnTo>
                <a:cubicBezTo>
                  <a:pt x="525741" y="4230427"/>
                  <a:pt x="474075" y="4282093"/>
                  <a:pt x="410342" y="4282093"/>
                </a:cubicBezTo>
                <a:lnTo>
                  <a:pt x="410343" y="4282092"/>
                </a:lnTo>
                <a:cubicBezTo>
                  <a:pt x="346610" y="4282092"/>
                  <a:pt x="294944" y="4230426"/>
                  <a:pt x="294944" y="4166693"/>
                </a:cubicBezTo>
                <a:lnTo>
                  <a:pt x="294944" y="473524"/>
                </a:lnTo>
                <a:lnTo>
                  <a:pt x="176295" y="679031"/>
                </a:lnTo>
                <a:cubicBezTo>
                  <a:pt x="150208" y="724214"/>
                  <a:pt x="92432" y="739695"/>
                  <a:pt x="47249" y="713608"/>
                </a:cubicBezTo>
                <a:cubicBezTo>
                  <a:pt x="2066" y="687522"/>
                  <a:pt x="-13415" y="629746"/>
                  <a:pt x="12672" y="584563"/>
                </a:cubicBezTo>
                <a:lnTo>
                  <a:pt x="324757" y="44015"/>
                </a:lnTo>
                <a:cubicBezTo>
                  <a:pt x="337800" y="21423"/>
                  <a:pt x="358766" y="6257"/>
                  <a:pt x="382119" y="0"/>
                </a:cubicBezTo>
                <a:lnTo>
                  <a:pt x="412403" y="398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3" name="Picture 8" descr="Math Symbols - Math Icon Clipart - Large Size Png Image - PikPng">
            <a:extLst>
              <a:ext uri="{FF2B5EF4-FFF2-40B4-BE49-F238E27FC236}">
                <a16:creationId xmlns:a16="http://schemas.microsoft.com/office/drawing/2014/main" id="{568B2F9F-2F30-4D5D-B33D-356C275843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6" t="72068" r="34207"/>
          <a:stretch/>
        </p:blipFill>
        <p:spPr bwMode="auto">
          <a:xfrm>
            <a:off x="4207430" y="5714151"/>
            <a:ext cx="959147" cy="85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8" descr="Math Symbols - Math Icon Clipart - Large Size Png Image - PikPng">
            <a:extLst>
              <a:ext uri="{FF2B5EF4-FFF2-40B4-BE49-F238E27FC236}">
                <a16:creationId xmlns:a16="http://schemas.microsoft.com/office/drawing/2014/main" id="{D41EE83D-8AF4-493F-9DF4-73F8D352A5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4" t="73837" r="-4611" b="-1769"/>
          <a:stretch/>
        </p:blipFill>
        <p:spPr bwMode="auto">
          <a:xfrm>
            <a:off x="7812131" y="922945"/>
            <a:ext cx="959147" cy="85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8" descr="Math Symbols - Math Icon Clipart - Large Size Png Image - PikPng">
            <a:extLst>
              <a:ext uri="{FF2B5EF4-FFF2-40B4-BE49-F238E27FC236}">
                <a16:creationId xmlns:a16="http://schemas.microsoft.com/office/drawing/2014/main" id="{FD9A938F-EADC-41A2-8D4A-5E01D86F7C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13" t="37145" r="36080" b="34923"/>
          <a:stretch/>
        </p:blipFill>
        <p:spPr bwMode="auto">
          <a:xfrm rot="19158396">
            <a:off x="2982885" y="203730"/>
            <a:ext cx="658469" cy="58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53830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D25266F5-F7E4-4586-95C0-AE50571835B4}"/>
              </a:ext>
            </a:extLst>
          </p:cNvPr>
          <p:cNvSpPr/>
          <p:nvPr/>
        </p:nvSpPr>
        <p:spPr>
          <a:xfrm>
            <a:off x="9804313" y="714827"/>
            <a:ext cx="514965" cy="542834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46F93A9F-02F9-41A7-B018-4622F31889D4}"/>
              </a:ext>
            </a:extLst>
          </p:cNvPr>
          <p:cNvSpPr/>
          <p:nvPr/>
        </p:nvSpPr>
        <p:spPr>
          <a:xfrm>
            <a:off x="5838517" y="714828"/>
            <a:ext cx="514965" cy="542834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7971249-FFC4-4C3F-9A0A-64D91569FC21}"/>
              </a:ext>
            </a:extLst>
          </p:cNvPr>
          <p:cNvSpPr/>
          <p:nvPr/>
        </p:nvSpPr>
        <p:spPr>
          <a:xfrm>
            <a:off x="513228" y="551325"/>
            <a:ext cx="11025704" cy="5913818"/>
          </a:xfrm>
          <a:prstGeom prst="roundRect">
            <a:avLst>
              <a:gd name="adj" fmla="val 7192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BA73B8CC-CF2D-4F64-84F9-16FAF8EDCA7E}"/>
              </a:ext>
            </a:extLst>
          </p:cNvPr>
          <p:cNvSpPr>
            <a:spLocks noChangeAspect="1"/>
          </p:cNvSpPr>
          <p:nvPr/>
        </p:nvSpPr>
        <p:spPr>
          <a:xfrm rot="13500000">
            <a:off x="9489233" y="399745"/>
            <a:ext cx="630159" cy="63015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4E1331C-8223-4C7D-B0E6-9F80BD5997C0}"/>
              </a:ext>
            </a:extLst>
          </p:cNvPr>
          <p:cNvSpPr/>
          <p:nvPr/>
        </p:nvSpPr>
        <p:spPr>
          <a:xfrm>
            <a:off x="883138" y="928833"/>
            <a:ext cx="10261112" cy="5259438"/>
          </a:xfrm>
          <a:prstGeom prst="roundRect">
            <a:avLst>
              <a:gd name="adj" fmla="val 7933"/>
            </a:avLst>
          </a:prstGeom>
          <a:noFill/>
          <a:ln w="38100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61842D08-C3E4-420C-BED4-E5A5BBA60154}"/>
              </a:ext>
            </a:extLst>
          </p:cNvPr>
          <p:cNvSpPr>
            <a:spLocks noChangeAspect="1"/>
          </p:cNvSpPr>
          <p:nvPr/>
        </p:nvSpPr>
        <p:spPr>
          <a:xfrm rot="5400000">
            <a:off x="706051" y="145691"/>
            <a:ext cx="1044869" cy="104486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A6CBFEA-07DD-41A3-B921-F4FC7C343A49}"/>
              </a:ext>
            </a:extLst>
          </p:cNvPr>
          <p:cNvGrpSpPr/>
          <p:nvPr/>
        </p:nvGrpSpPr>
        <p:grpSpPr>
          <a:xfrm rot="9704407">
            <a:off x="7205403" y="267640"/>
            <a:ext cx="685196" cy="660272"/>
            <a:chOff x="4266406" y="336614"/>
            <a:chExt cx="685196" cy="660272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6815F811-4318-430A-98C2-B561D8714E58}"/>
                </a:ext>
              </a:extLst>
            </p:cNvPr>
            <p:cNvSpPr/>
            <p:nvPr/>
          </p:nvSpPr>
          <p:spPr>
            <a:xfrm>
              <a:off x="4266406" y="581025"/>
              <a:ext cx="685196" cy="171450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9C7CE743-A949-45C4-AC32-515402B958DE}"/>
                </a:ext>
              </a:extLst>
            </p:cNvPr>
            <p:cNvSpPr/>
            <p:nvPr/>
          </p:nvSpPr>
          <p:spPr>
            <a:xfrm>
              <a:off x="4490186" y="336614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90959095-E337-4555-B8C4-A882417C6B36}"/>
                </a:ext>
              </a:extLst>
            </p:cNvPr>
            <p:cNvSpPr/>
            <p:nvPr/>
          </p:nvSpPr>
          <p:spPr>
            <a:xfrm>
              <a:off x="4501421" y="781722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8741B63-4E82-4FBB-AF73-8EFE3DC06EBA}"/>
              </a:ext>
            </a:extLst>
          </p:cNvPr>
          <p:cNvSpPr txBox="1"/>
          <p:nvPr/>
        </p:nvSpPr>
        <p:spPr>
          <a:xfrm>
            <a:off x="1389767" y="1345764"/>
            <a:ext cx="9487623" cy="81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 các số sau, số nào chia hết cho 9?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6FA3E4D-C98A-41F8-8A53-7993F4DE519F}"/>
              </a:ext>
            </a:extLst>
          </p:cNvPr>
          <p:cNvSpPr txBox="1"/>
          <p:nvPr/>
        </p:nvSpPr>
        <p:spPr>
          <a:xfrm>
            <a:off x="4967915" y="967073"/>
            <a:ext cx="2108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>
                <a:solidFill>
                  <a:schemeClr val="accent3">
                    <a:lumMod val="50000"/>
                  </a:schemeClr>
                </a:solidFill>
                <a:latin typeface="Montserrat" panose="00000500000000000000" pitchFamily="2" charset="0"/>
              </a:rPr>
              <a:t>Bài tập 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00DE8F-9606-4A4D-8917-A52F155137AC}"/>
              </a:ext>
            </a:extLst>
          </p:cNvPr>
          <p:cNvSpPr txBox="1"/>
          <p:nvPr/>
        </p:nvSpPr>
        <p:spPr>
          <a:xfrm rot="2700000">
            <a:off x="5043650" y="305870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noFill/>
                <a:latin typeface="Montserrat" panose="00000500000000000000" pitchFamily="2" charset="0"/>
              </a:rPr>
              <a:t>Content 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13B34CF-F78A-463B-97AD-86F605382770}"/>
              </a:ext>
            </a:extLst>
          </p:cNvPr>
          <p:cNvSpPr txBox="1"/>
          <p:nvPr/>
        </p:nvSpPr>
        <p:spPr>
          <a:xfrm rot="2700000">
            <a:off x="9024510" y="305814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noFill/>
                <a:latin typeface="Montserrat" panose="00000500000000000000" pitchFamily="2" charset="0"/>
              </a:rPr>
              <a:t>Content 3</a:t>
            </a:r>
          </a:p>
        </p:txBody>
      </p:sp>
      <p:sp>
        <p:nvSpPr>
          <p:cNvPr id="47" name="Freeform: Shape 46">
            <a:hlinkClick r:id="rId2" action="ppaction://hlinksldjump"/>
            <a:extLst>
              <a:ext uri="{FF2B5EF4-FFF2-40B4-BE49-F238E27FC236}">
                <a16:creationId xmlns:a16="http://schemas.microsoft.com/office/drawing/2014/main" id="{F10280A5-617B-4C5A-B50E-0BB01F60D8EB}"/>
              </a:ext>
            </a:extLst>
          </p:cNvPr>
          <p:cNvSpPr/>
          <p:nvPr/>
        </p:nvSpPr>
        <p:spPr>
          <a:xfrm>
            <a:off x="11349342" y="420832"/>
            <a:ext cx="512403" cy="2660215"/>
          </a:xfrm>
          <a:custGeom>
            <a:avLst/>
            <a:gdLst>
              <a:gd name="connsiteX0" fmla="*/ 275016 w 512403"/>
              <a:gd name="connsiteY0" fmla="*/ 0 h 2660215"/>
              <a:gd name="connsiteX1" fmla="*/ 310651 w 512403"/>
              <a:gd name="connsiteY1" fmla="*/ 27344 h 2660215"/>
              <a:gd name="connsiteX2" fmla="*/ 504531 w 512403"/>
              <a:gd name="connsiteY2" fmla="*/ 363154 h 2660215"/>
              <a:gd name="connsiteX3" fmla="*/ 483050 w 512403"/>
              <a:gd name="connsiteY3" fmla="*/ 443324 h 2660215"/>
              <a:gd name="connsiteX4" fmla="*/ 483051 w 512403"/>
              <a:gd name="connsiteY4" fmla="*/ 443324 h 2660215"/>
              <a:gd name="connsiteX5" fmla="*/ 402882 w 512403"/>
              <a:gd name="connsiteY5" fmla="*/ 421843 h 2660215"/>
              <a:gd name="connsiteX6" fmla="*/ 326613 w 512403"/>
              <a:gd name="connsiteY6" fmla="*/ 289741 h 2660215"/>
              <a:gd name="connsiteX7" fmla="*/ 326612 w 512403"/>
              <a:gd name="connsiteY7" fmla="*/ 2588524 h 2660215"/>
              <a:gd name="connsiteX8" fmla="*/ 254921 w 512403"/>
              <a:gd name="connsiteY8" fmla="*/ 2660215 h 2660215"/>
              <a:gd name="connsiteX9" fmla="*/ 254922 w 512403"/>
              <a:gd name="connsiteY9" fmla="*/ 2660214 h 2660215"/>
              <a:gd name="connsiteX10" fmla="*/ 183231 w 512403"/>
              <a:gd name="connsiteY10" fmla="*/ 2588523 h 2660215"/>
              <a:gd name="connsiteX11" fmla="*/ 183231 w 512403"/>
              <a:gd name="connsiteY11" fmla="*/ 294174 h 2660215"/>
              <a:gd name="connsiteX12" fmla="*/ 109521 w 512403"/>
              <a:gd name="connsiteY12" fmla="*/ 421843 h 2660215"/>
              <a:gd name="connsiteX13" fmla="*/ 29352 w 512403"/>
              <a:gd name="connsiteY13" fmla="*/ 443324 h 2660215"/>
              <a:gd name="connsiteX14" fmla="*/ 29353 w 512403"/>
              <a:gd name="connsiteY14" fmla="*/ 443324 h 2660215"/>
              <a:gd name="connsiteX15" fmla="*/ 7872 w 512403"/>
              <a:gd name="connsiteY15" fmla="*/ 363154 h 2660215"/>
              <a:gd name="connsiteX16" fmla="*/ 201752 w 512403"/>
              <a:gd name="connsiteY16" fmla="*/ 27344 h 2660215"/>
              <a:gd name="connsiteX17" fmla="*/ 237388 w 512403"/>
              <a:gd name="connsiteY17" fmla="*/ 0 h 2660215"/>
              <a:gd name="connsiteX18" fmla="*/ 256201 w 512403"/>
              <a:gd name="connsiteY18" fmla="*/ 2477 h 2660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12403" h="2660215">
                <a:moveTo>
                  <a:pt x="275016" y="0"/>
                </a:moveTo>
                <a:cubicBezTo>
                  <a:pt x="289523" y="3888"/>
                  <a:pt x="302548" y="13309"/>
                  <a:pt x="310651" y="27344"/>
                </a:cubicBezTo>
                <a:lnTo>
                  <a:pt x="504531" y="363154"/>
                </a:lnTo>
                <a:cubicBezTo>
                  <a:pt x="520737" y="391224"/>
                  <a:pt x="511120" y="427118"/>
                  <a:pt x="483050" y="443324"/>
                </a:cubicBezTo>
                <a:lnTo>
                  <a:pt x="483051" y="443324"/>
                </a:lnTo>
                <a:cubicBezTo>
                  <a:pt x="454982" y="459530"/>
                  <a:pt x="419088" y="449912"/>
                  <a:pt x="402882" y="421843"/>
                </a:cubicBezTo>
                <a:lnTo>
                  <a:pt x="326613" y="289741"/>
                </a:lnTo>
                <a:lnTo>
                  <a:pt x="326612" y="2588524"/>
                </a:lnTo>
                <a:cubicBezTo>
                  <a:pt x="326612" y="2628118"/>
                  <a:pt x="294515" y="2660215"/>
                  <a:pt x="254921" y="2660215"/>
                </a:cubicBezTo>
                <a:lnTo>
                  <a:pt x="254922" y="2660214"/>
                </a:lnTo>
                <a:cubicBezTo>
                  <a:pt x="215328" y="2660214"/>
                  <a:pt x="183231" y="2628117"/>
                  <a:pt x="183231" y="2588523"/>
                </a:cubicBezTo>
                <a:lnTo>
                  <a:pt x="183231" y="294174"/>
                </a:lnTo>
                <a:lnTo>
                  <a:pt x="109521" y="421843"/>
                </a:lnTo>
                <a:cubicBezTo>
                  <a:pt x="93315" y="449912"/>
                  <a:pt x="57421" y="459530"/>
                  <a:pt x="29352" y="443324"/>
                </a:cubicBezTo>
                <a:lnTo>
                  <a:pt x="29353" y="443324"/>
                </a:lnTo>
                <a:cubicBezTo>
                  <a:pt x="1283" y="427118"/>
                  <a:pt x="-8334" y="391224"/>
                  <a:pt x="7872" y="363154"/>
                </a:cubicBezTo>
                <a:lnTo>
                  <a:pt x="201752" y="27344"/>
                </a:lnTo>
                <a:cubicBezTo>
                  <a:pt x="209855" y="13310"/>
                  <a:pt x="222880" y="3888"/>
                  <a:pt x="237388" y="0"/>
                </a:cubicBezTo>
                <a:lnTo>
                  <a:pt x="256201" y="2477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2" name="Picture 8" descr="Math Symbols - Math Icon Clipart - Large Size Png Image - PikPng">
            <a:extLst>
              <a:ext uri="{FF2B5EF4-FFF2-40B4-BE49-F238E27FC236}">
                <a16:creationId xmlns:a16="http://schemas.microsoft.com/office/drawing/2014/main" id="{370A6997-7F23-4E2E-B9EE-5F5E03C22A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" t="72017" r="70038" b="51"/>
          <a:stretch/>
        </p:blipFill>
        <p:spPr bwMode="auto">
          <a:xfrm>
            <a:off x="668408" y="4908381"/>
            <a:ext cx="1167994" cy="104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33AFDE1-A37B-46E0-83DB-4033AB1E5D53}"/>
              </a:ext>
            </a:extLst>
          </p:cNvPr>
          <p:cNvSpPr txBox="1"/>
          <p:nvPr/>
        </p:nvSpPr>
        <p:spPr>
          <a:xfrm>
            <a:off x="1336607" y="2019237"/>
            <a:ext cx="1443509" cy="81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rgbClr val="9148C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9DBB50-167E-4DD9-93D3-A8580BFC80F7}"/>
              </a:ext>
            </a:extLst>
          </p:cNvPr>
          <p:cNvSpPr txBox="1"/>
          <p:nvPr/>
        </p:nvSpPr>
        <p:spPr>
          <a:xfrm>
            <a:off x="2902931" y="2003471"/>
            <a:ext cx="1443509" cy="81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rgbClr val="9148C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1999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29AF3C8-E978-429C-806D-81E3B51C79F5}"/>
              </a:ext>
            </a:extLst>
          </p:cNvPr>
          <p:cNvSpPr txBox="1"/>
          <p:nvPr/>
        </p:nvSpPr>
        <p:spPr>
          <a:xfrm>
            <a:off x="4755791" y="2003471"/>
            <a:ext cx="1443509" cy="81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rgbClr val="9148C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CE77112-A939-418E-87BD-4CA0A58ACBAF}"/>
              </a:ext>
            </a:extLst>
          </p:cNvPr>
          <p:cNvSpPr txBox="1"/>
          <p:nvPr/>
        </p:nvSpPr>
        <p:spPr>
          <a:xfrm>
            <a:off x="6608651" y="2003471"/>
            <a:ext cx="1443509" cy="81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rgbClr val="9148C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5643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7E70199-1F5F-4087-B54B-A4320143C25A}"/>
              </a:ext>
            </a:extLst>
          </p:cNvPr>
          <p:cNvSpPr txBox="1"/>
          <p:nvPr/>
        </p:nvSpPr>
        <p:spPr>
          <a:xfrm>
            <a:off x="8461511" y="2003471"/>
            <a:ext cx="1894086" cy="81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rgbClr val="9148C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29385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8BF7ED4-D8BF-44B3-A6D9-127603C903B9}"/>
              </a:ext>
            </a:extLst>
          </p:cNvPr>
          <p:cNvSpPr/>
          <p:nvPr/>
        </p:nvSpPr>
        <p:spPr>
          <a:xfrm>
            <a:off x="1576555" y="2168590"/>
            <a:ext cx="949822" cy="64691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60041BC-5631-458B-8DC3-CF513D0E7D5B}"/>
              </a:ext>
            </a:extLst>
          </p:cNvPr>
          <p:cNvSpPr/>
          <p:nvPr/>
        </p:nvSpPr>
        <p:spPr>
          <a:xfrm>
            <a:off x="6565661" y="2142991"/>
            <a:ext cx="1503180" cy="71383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F03A248-2EA2-49A7-933C-1B72316434C2}"/>
              </a:ext>
            </a:extLst>
          </p:cNvPr>
          <p:cNvSpPr/>
          <p:nvPr/>
        </p:nvSpPr>
        <p:spPr>
          <a:xfrm>
            <a:off x="4863164" y="2128894"/>
            <a:ext cx="1234674" cy="73333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DC30449-5D40-473A-AAB9-42AD2F6C8B59}"/>
              </a:ext>
            </a:extLst>
          </p:cNvPr>
          <p:cNvSpPr/>
          <p:nvPr/>
        </p:nvSpPr>
        <p:spPr>
          <a:xfrm>
            <a:off x="8461511" y="2111719"/>
            <a:ext cx="1975751" cy="7360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44D204D-4FB4-43F3-A1BB-64898DBAC04E}"/>
              </a:ext>
            </a:extLst>
          </p:cNvPr>
          <p:cNvSpPr txBox="1"/>
          <p:nvPr/>
        </p:nvSpPr>
        <p:spPr>
          <a:xfrm>
            <a:off x="2615145" y="2913886"/>
            <a:ext cx="5414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99 = 9 + 9 = 18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701181C-D81B-4B58-8A43-25FD3C5D20D9}"/>
              </a:ext>
            </a:extLst>
          </p:cNvPr>
          <p:cNvSpPr txBox="1"/>
          <p:nvPr/>
        </p:nvSpPr>
        <p:spPr>
          <a:xfrm>
            <a:off x="2615145" y="3569340"/>
            <a:ext cx="5414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1999 = 1 + 9 + 9 + 9 = 28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FF58489-ADBD-4E26-8CD5-BE5601138673}"/>
              </a:ext>
            </a:extLst>
          </p:cNvPr>
          <p:cNvSpPr txBox="1"/>
          <p:nvPr/>
        </p:nvSpPr>
        <p:spPr>
          <a:xfrm>
            <a:off x="2615145" y="4224794"/>
            <a:ext cx="5414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108 = 1 + 0 + 8 = 9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E9B8EDC-974D-4F9C-B356-88FC0197FF38}"/>
              </a:ext>
            </a:extLst>
          </p:cNvPr>
          <p:cNvSpPr txBox="1"/>
          <p:nvPr/>
        </p:nvSpPr>
        <p:spPr>
          <a:xfrm>
            <a:off x="2615145" y="4880248"/>
            <a:ext cx="5414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5643 = 5 + 6 + 4 + 3 = 18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2965496-CD73-4ECE-8F78-1E978BB3C39F}"/>
              </a:ext>
            </a:extLst>
          </p:cNvPr>
          <p:cNvSpPr txBox="1"/>
          <p:nvPr/>
        </p:nvSpPr>
        <p:spPr>
          <a:xfrm>
            <a:off x="2615145" y="5535701"/>
            <a:ext cx="6665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29 385 = 2 + 9 + 3 + 8 + 5 = 27</a:t>
            </a:r>
          </a:p>
        </p:txBody>
      </p:sp>
    </p:spTree>
    <p:extLst>
      <p:ext uri="{BB962C8B-B14F-4D97-AF65-F5344CB8AC3E}">
        <p14:creationId xmlns:p14="http://schemas.microsoft.com/office/powerpoint/2010/main" val="28043604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5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8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45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allAtOnce"/>
      <p:bldP spid="19" grpId="0" build="allAtOnce"/>
      <p:bldP spid="20" grpId="0" build="allAtOnce"/>
      <p:bldP spid="21" grpId="0" build="allAtOnce"/>
      <p:bldP spid="22" grpId="0" build="allAtOnce"/>
      <p:bldP spid="23" grpId="0" build="allAtOnce"/>
      <p:bldP spid="25" grpId="0" animBg="1"/>
      <p:bldP spid="26" grpId="0" animBg="1"/>
      <p:bldP spid="27" grpId="0" animBg="1"/>
      <p:bldP spid="28" grpId="0" animBg="1"/>
      <p:bldP spid="29" grpId="0"/>
      <p:bldP spid="31" grpId="0"/>
      <p:bldP spid="32" grpId="0"/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Group 157">
            <a:extLst>
              <a:ext uri="{FF2B5EF4-FFF2-40B4-BE49-F238E27FC236}">
                <a16:creationId xmlns:a16="http://schemas.microsoft.com/office/drawing/2014/main" id="{D95971C7-4637-49D2-8B6E-96B17AD05413}"/>
              </a:ext>
            </a:extLst>
          </p:cNvPr>
          <p:cNvGrpSpPr/>
          <p:nvPr/>
        </p:nvGrpSpPr>
        <p:grpSpPr>
          <a:xfrm>
            <a:off x="77629" y="-775930"/>
            <a:ext cx="12218219" cy="7967408"/>
            <a:chOff x="230034" y="-775930"/>
            <a:chExt cx="12218219" cy="7967408"/>
          </a:xfrm>
        </p:grpSpPr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B1F78002-4EDB-4462-83EC-A75B3C7A3423}"/>
                </a:ext>
              </a:extLst>
            </p:cNvPr>
            <p:cNvGrpSpPr/>
            <p:nvPr/>
          </p:nvGrpSpPr>
          <p:grpSpPr>
            <a:xfrm rot="5400000">
              <a:off x="-164281" y="-48137"/>
              <a:ext cx="7633930" cy="6845300"/>
              <a:chOff x="0" y="-82550"/>
              <a:chExt cx="12192000" cy="6845300"/>
            </a:xfrm>
          </p:grpSpPr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FCEAB13D-7A27-4456-B7C4-1C6B6E05F05F}"/>
                  </a:ext>
                </a:extLst>
              </p:cNvPr>
              <p:cNvCxnSpPr/>
              <p:nvPr/>
            </p:nvCxnSpPr>
            <p:spPr>
              <a:xfrm>
                <a:off x="0" y="295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B395B4A9-2C29-43EF-A35A-CF6446BCFB43}"/>
                  </a:ext>
                </a:extLst>
              </p:cNvPr>
              <p:cNvCxnSpPr/>
              <p:nvPr/>
            </p:nvCxnSpPr>
            <p:spPr>
              <a:xfrm>
                <a:off x="0" y="320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25DF24A7-87B2-4D2C-B88E-E9242F4B4939}"/>
                  </a:ext>
                </a:extLst>
              </p:cNvPr>
              <p:cNvCxnSpPr/>
              <p:nvPr/>
            </p:nvCxnSpPr>
            <p:spPr>
              <a:xfrm>
                <a:off x="0" y="346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DFBD1AD0-23D5-4381-8643-2C2DD897BBF0}"/>
                  </a:ext>
                </a:extLst>
              </p:cNvPr>
              <p:cNvCxnSpPr/>
              <p:nvPr/>
            </p:nvCxnSpPr>
            <p:spPr>
              <a:xfrm>
                <a:off x="0" y="371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>
                <a:extLst>
                  <a:ext uri="{FF2B5EF4-FFF2-40B4-BE49-F238E27FC236}">
                    <a16:creationId xmlns:a16="http://schemas.microsoft.com/office/drawing/2014/main" id="{92721164-8C76-4F58-A588-A5F41329312A}"/>
                  </a:ext>
                </a:extLst>
              </p:cNvPr>
              <p:cNvCxnSpPr/>
              <p:nvPr/>
            </p:nvCxnSpPr>
            <p:spPr>
              <a:xfrm>
                <a:off x="0" y="396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A247542A-6250-4450-9B8B-4579DC357947}"/>
                  </a:ext>
                </a:extLst>
              </p:cNvPr>
              <p:cNvCxnSpPr/>
              <p:nvPr/>
            </p:nvCxnSpPr>
            <p:spPr>
              <a:xfrm>
                <a:off x="0" y="422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1F21BE02-AB42-49D3-B690-EB079F0E0BF0}"/>
                  </a:ext>
                </a:extLst>
              </p:cNvPr>
              <p:cNvCxnSpPr/>
              <p:nvPr/>
            </p:nvCxnSpPr>
            <p:spPr>
              <a:xfrm>
                <a:off x="0" y="447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EE07A2D5-10D3-4877-A905-06F303D79386}"/>
                  </a:ext>
                </a:extLst>
              </p:cNvPr>
              <p:cNvCxnSpPr/>
              <p:nvPr/>
            </p:nvCxnSpPr>
            <p:spPr>
              <a:xfrm>
                <a:off x="0" y="473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FE2E7205-80EA-467D-8755-32436DCC42C8}"/>
                  </a:ext>
                </a:extLst>
              </p:cNvPr>
              <p:cNvCxnSpPr/>
              <p:nvPr/>
            </p:nvCxnSpPr>
            <p:spPr>
              <a:xfrm>
                <a:off x="0" y="498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85C95B6B-8517-40F4-8ACF-DF260FF96F6A}"/>
                  </a:ext>
                </a:extLst>
              </p:cNvPr>
              <p:cNvCxnSpPr/>
              <p:nvPr/>
            </p:nvCxnSpPr>
            <p:spPr>
              <a:xfrm>
                <a:off x="0" y="523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>
                <a:extLst>
                  <a:ext uri="{FF2B5EF4-FFF2-40B4-BE49-F238E27FC236}">
                    <a16:creationId xmlns:a16="http://schemas.microsoft.com/office/drawing/2014/main" id="{C55BC9E4-D18C-42C8-ABAC-E5556CBA36A4}"/>
                  </a:ext>
                </a:extLst>
              </p:cNvPr>
              <p:cNvCxnSpPr/>
              <p:nvPr/>
            </p:nvCxnSpPr>
            <p:spPr>
              <a:xfrm>
                <a:off x="0" y="549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>
                <a:extLst>
                  <a:ext uri="{FF2B5EF4-FFF2-40B4-BE49-F238E27FC236}">
                    <a16:creationId xmlns:a16="http://schemas.microsoft.com/office/drawing/2014/main" id="{06B523CD-B3F2-4A48-A06A-F4AFF8E2EA49}"/>
                  </a:ext>
                </a:extLst>
              </p:cNvPr>
              <p:cNvCxnSpPr/>
              <p:nvPr/>
            </p:nvCxnSpPr>
            <p:spPr>
              <a:xfrm>
                <a:off x="0" y="574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>
                <a:extLst>
                  <a:ext uri="{FF2B5EF4-FFF2-40B4-BE49-F238E27FC236}">
                    <a16:creationId xmlns:a16="http://schemas.microsoft.com/office/drawing/2014/main" id="{51CA93D8-A853-408E-AA70-5F75F78D6BDF}"/>
                  </a:ext>
                </a:extLst>
              </p:cNvPr>
              <p:cNvCxnSpPr/>
              <p:nvPr/>
            </p:nvCxnSpPr>
            <p:spPr>
              <a:xfrm>
                <a:off x="0" y="600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>
                <a:extLst>
                  <a:ext uri="{FF2B5EF4-FFF2-40B4-BE49-F238E27FC236}">
                    <a16:creationId xmlns:a16="http://schemas.microsoft.com/office/drawing/2014/main" id="{D2C737A4-6C81-4B7D-BC9E-BAEEB27AB846}"/>
                  </a:ext>
                </a:extLst>
              </p:cNvPr>
              <p:cNvCxnSpPr/>
              <p:nvPr/>
            </p:nvCxnSpPr>
            <p:spPr>
              <a:xfrm>
                <a:off x="0" y="625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>
                <a:extLst>
                  <a:ext uri="{FF2B5EF4-FFF2-40B4-BE49-F238E27FC236}">
                    <a16:creationId xmlns:a16="http://schemas.microsoft.com/office/drawing/2014/main" id="{D62FD888-20FF-425B-9DB5-B3F70F04456D}"/>
                  </a:ext>
                </a:extLst>
              </p:cNvPr>
              <p:cNvCxnSpPr/>
              <p:nvPr/>
            </p:nvCxnSpPr>
            <p:spPr>
              <a:xfrm>
                <a:off x="0" y="650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>
                <a:extLst>
                  <a:ext uri="{FF2B5EF4-FFF2-40B4-BE49-F238E27FC236}">
                    <a16:creationId xmlns:a16="http://schemas.microsoft.com/office/drawing/2014/main" id="{7C56D4DD-2CA4-47AA-A2BD-BC4B7B121270}"/>
                  </a:ext>
                </a:extLst>
              </p:cNvPr>
              <p:cNvCxnSpPr/>
              <p:nvPr/>
            </p:nvCxnSpPr>
            <p:spPr>
              <a:xfrm>
                <a:off x="0" y="676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>
                <a:extLst>
                  <a:ext uri="{FF2B5EF4-FFF2-40B4-BE49-F238E27FC236}">
                    <a16:creationId xmlns:a16="http://schemas.microsoft.com/office/drawing/2014/main" id="{41379A8B-303E-4ED1-AAC6-AB8F796DF05C}"/>
                  </a:ext>
                </a:extLst>
              </p:cNvPr>
              <p:cNvCxnSpPr/>
              <p:nvPr/>
            </p:nvCxnSpPr>
            <p:spPr>
              <a:xfrm>
                <a:off x="0" y="-825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>
                <a:extLst>
                  <a:ext uri="{FF2B5EF4-FFF2-40B4-BE49-F238E27FC236}">
                    <a16:creationId xmlns:a16="http://schemas.microsoft.com/office/drawing/2014/main" id="{5F85D91B-7784-4467-9BE9-76AE0AE0EA24}"/>
                  </a:ext>
                </a:extLst>
              </p:cNvPr>
              <p:cNvCxnSpPr/>
              <p:nvPr/>
            </p:nvCxnSpPr>
            <p:spPr>
              <a:xfrm>
                <a:off x="0" y="17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>
                <a:extLst>
                  <a:ext uri="{FF2B5EF4-FFF2-40B4-BE49-F238E27FC236}">
                    <a16:creationId xmlns:a16="http://schemas.microsoft.com/office/drawing/2014/main" id="{FCC4F38E-1D2A-4794-AD27-7DA8C2120600}"/>
                  </a:ext>
                </a:extLst>
              </p:cNvPr>
              <p:cNvCxnSpPr/>
              <p:nvPr/>
            </p:nvCxnSpPr>
            <p:spPr>
              <a:xfrm>
                <a:off x="0" y="425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>
                <a:extLst>
                  <a:ext uri="{FF2B5EF4-FFF2-40B4-BE49-F238E27FC236}">
                    <a16:creationId xmlns:a16="http://schemas.microsoft.com/office/drawing/2014/main" id="{78A35F88-9F34-4971-BBEA-A2E08FBAB8BA}"/>
                  </a:ext>
                </a:extLst>
              </p:cNvPr>
              <p:cNvCxnSpPr/>
              <p:nvPr/>
            </p:nvCxnSpPr>
            <p:spPr>
              <a:xfrm>
                <a:off x="0" y="679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>
                <a:extLst>
                  <a:ext uri="{FF2B5EF4-FFF2-40B4-BE49-F238E27FC236}">
                    <a16:creationId xmlns:a16="http://schemas.microsoft.com/office/drawing/2014/main" id="{31E73197-2F33-4E0E-9E29-D7EF2AA6874F}"/>
                  </a:ext>
                </a:extLst>
              </p:cNvPr>
              <p:cNvCxnSpPr/>
              <p:nvPr/>
            </p:nvCxnSpPr>
            <p:spPr>
              <a:xfrm>
                <a:off x="0" y="933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>
                <a:extLst>
                  <a:ext uri="{FF2B5EF4-FFF2-40B4-BE49-F238E27FC236}">
                    <a16:creationId xmlns:a16="http://schemas.microsoft.com/office/drawing/2014/main" id="{23D867AD-4655-4487-9E2C-FA5793A8F190}"/>
                  </a:ext>
                </a:extLst>
              </p:cNvPr>
              <p:cNvCxnSpPr/>
              <p:nvPr/>
            </p:nvCxnSpPr>
            <p:spPr>
              <a:xfrm>
                <a:off x="0" y="1187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>
                <a:extLst>
                  <a:ext uri="{FF2B5EF4-FFF2-40B4-BE49-F238E27FC236}">
                    <a16:creationId xmlns:a16="http://schemas.microsoft.com/office/drawing/2014/main" id="{579A7752-67BA-4732-AE6E-26D4EED8C14F}"/>
                  </a:ext>
                </a:extLst>
              </p:cNvPr>
              <p:cNvCxnSpPr/>
              <p:nvPr/>
            </p:nvCxnSpPr>
            <p:spPr>
              <a:xfrm>
                <a:off x="0" y="144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>
                <a:extLst>
                  <a:ext uri="{FF2B5EF4-FFF2-40B4-BE49-F238E27FC236}">
                    <a16:creationId xmlns:a16="http://schemas.microsoft.com/office/drawing/2014/main" id="{45DC9D93-7427-4D4E-994C-19424AE8B80A}"/>
                  </a:ext>
                </a:extLst>
              </p:cNvPr>
              <p:cNvCxnSpPr/>
              <p:nvPr/>
            </p:nvCxnSpPr>
            <p:spPr>
              <a:xfrm>
                <a:off x="0" y="1695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>
                <a:extLst>
                  <a:ext uri="{FF2B5EF4-FFF2-40B4-BE49-F238E27FC236}">
                    <a16:creationId xmlns:a16="http://schemas.microsoft.com/office/drawing/2014/main" id="{836D4A18-FBBC-4CD8-8069-99A75621B57D}"/>
                  </a:ext>
                </a:extLst>
              </p:cNvPr>
              <p:cNvCxnSpPr/>
              <p:nvPr/>
            </p:nvCxnSpPr>
            <p:spPr>
              <a:xfrm>
                <a:off x="0" y="1949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>
                <a:extLst>
                  <a:ext uri="{FF2B5EF4-FFF2-40B4-BE49-F238E27FC236}">
                    <a16:creationId xmlns:a16="http://schemas.microsoft.com/office/drawing/2014/main" id="{D0A8E2B4-7D9C-48C4-8147-B3CD4945B265}"/>
                  </a:ext>
                </a:extLst>
              </p:cNvPr>
              <p:cNvCxnSpPr/>
              <p:nvPr/>
            </p:nvCxnSpPr>
            <p:spPr>
              <a:xfrm>
                <a:off x="0" y="2203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>
                <a:extLst>
                  <a:ext uri="{FF2B5EF4-FFF2-40B4-BE49-F238E27FC236}">
                    <a16:creationId xmlns:a16="http://schemas.microsoft.com/office/drawing/2014/main" id="{E32A91C6-469A-4CD7-9C6C-E439D0CF7AC3}"/>
                  </a:ext>
                </a:extLst>
              </p:cNvPr>
              <p:cNvCxnSpPr/>
              <p:nvPr/>
            </p:nvCxnSpPr>
            <p:spPr>
              <a:xfrm>
                <a:off x="0" y="2457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>
                <a:extLst>
                  <a:ext uri="{FF2B5EF4-FFF2-40B4-BE49-F238E27FC236}">
                    <a16:creationId xmlns:a16="http://schemas.microsoft.com/office/drawing/2014/main" id="{06037906-9634-4D2A-AA17-96BA9A2C1080}"/>
                  </a:ext>
                </a:extLst>
              </p:cNvPr>
              <p:cNvCxnSpPr/>
              <p:nvPr/>
            </p:nvCxnSpPr>
            <p:spPr>
              <a:xfrm>
                <a:off x="0" y="271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C9297A8C-5646-4EE9-8FB5-CF8429E8CA4F}"/>
                </a:ext>
              </a:extLst>
            </p:cNvPr>
            <p:cNvGrpSpPr/>
            <p:nvPr/>
          </p:nvGrpSpPr>
          <p:grpSpPr>
            <a:xfrm rot="5400000">
              <a:off x="6097638" y="507385"/>
              <a:ext cx="7633930" cy="5067300"/>
              <a:chOff x="0" y="1695450"/>
              <a:chExt cx="12192000" cy="5067300"/>
            </a:xfrm>
          </p:grpSpPr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88B7608C-3F4E-4616-AF17-B3D5A56899DB}"/>
                  </a:ext>
                </a:extLst>
              </p:cNvPr>
              <p:cNvCxnSpPr/>
              <p:nvPr/>
            </p:nvCxnSpPr>
            <p:spPr>
              <a:xfrm>
                <a:off x="0" y="295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9447B6B5-8795-45EC-B1DF-A56B3A22D879}"/>
                  </a:ext>
                </a:extLst>
              </p:cNvPr>
              <p:cNvCxnSpPr/>
              <p:nvPr/>
            </p:nvCxnSpPr>
            <p:spPr>
              <a:xfrm>
                <a:off x="0" y="320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EE28BE5F-AB17-4C2D-A9CB-A999614CE408}"/>
                  </a:ext>
                </a:extLst>
              </p:cNvPr>
              <p:cNvCxnSpPr/>
              <p:nvPr/>
            </p:nvCxnSpPr>
            <p:spPr>
              <a:xfrm>
                <a:off x="0" y="346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B67878F7-E373-498D-9F52-D298ECCAFE7E}"/>
                  </a:ext>
                </a:extLst>
              </p:cNvPr>
              <p:cNvCxnSpPr/>
              <p:nvPr/>
            </p:nvCxnSpPr>
            <p:spPr>
              <a:xfrm>
                <a:off x="0" y="371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24F344BE-A5A1-4181-800F-5250CFF3982C}"/>
                  </a:ext>
                </a:extLst>
              </p:cNvPr>
              <p:cNvCxnSpPr/>
              <p:nvPr/>
            </p:nvCxnSpPr>
            <p:spPr>
              <a:xfrm>
                <a:off x="0" y="396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1B8E433F-7408-44B9-8DE6-46D0EE0B2908}"/>
                  </a:ext>
                </a:extLst>
              </p:cNvPr>
              <p:cNvCxnSpPr/>
              <p:nvPr/>
            </p:nvCxnSpPr>
            <p:spPr>
              <a:xfrm>
                <a:off x="0" y="422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B725CF26-B560-45D4-A6D8-C8EF449CCC21}"/>
                  </a:ext>
                </a:extLst>
              </p:cNvPr>
              <p:cNvCxnSpPr/>
              <p:nvPr/>
            </p:nvCxnSpPr>
            <p:spPr>
              <a:xfrm>
                <a:off x="0" y="447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3036FFD0-F7AC-418E-BE49-387708AEE5C8}"/>
                  </a:ext>
                </a:extLst>
              </p:cNvPr>
              <p:cNvCxnSpPr/>
              <p:nvPr/>
            </p:nvCxnSpPr>
            <p:spPr>
              <a:xfrm>
                <a:off x="0" y="473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6753489E-464D-45E2-AE93-656B70AC1F76}"/>
                  </a:ext>
                </a:extLst>
              </p:cNvPr>
              <p:cNvCxnSpPr/>
              <p:nvPr/>
            </p:nvCxnSpPr>
            <p:spPr>
              <a:xfrm>
                <a:off x="0" y="498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163963EA-D891-40EE-A760-AD1DDBB90751}"/>
                  </a:ext>
                </a:extLst>
              </p:cNvPr>
              <p:cNvCxnSpPr/>
              <p:nvPr/>
            </p:nvCxnSpPr>
            <p:spPr>
              <a:xfrm>
                <a:off x="0" y="523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ABAF1EC8-F8D3-420B-96D4-FAC30BAFBE5E}"/>
                  </a:ext>
                </a:extLst>
              </p:cNvPr>
              <p:cNvCxnSpPr/>
              <p:nvPr/>
            </p:nvCxnSpPr>
            <p:spPr>
              <a:xfrm>
                <a:off x="0" y="549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89525149-208D-4BA2-9975-C88A4AEBAF85}"/>
                  </a:ext>
                </a:extLst>
              </p:cNvPr>
              <p:cNvCxnSpPr/>
              <p:nvPr/>
            </p:nvCxnSpPr>
            <p:spPr>
              <a:xfrm>
                <a:off x="0" y="574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081C8B25-94F7-49CE-9985-62A9F807FB52}"/>
                  </a:ext>
                </a:extLst>
              </p:cNvPr>
              <p:cNvCxnSpPr/>
              <p:nvPr/>
            </p:nvCxnSpPr>
            <p:spPr>
              <a:xfrm>
                <a:off x="0" y="600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E7D05904-5648-4267-9E0D-6B38B1DD64AE}"/>
                  </a:ext>
                </a:extLst>
              </p:cNvPr>
              <p:cNvCxnSpPr/>
              <p:nvPr/>
            </p:nvCxnSpPr>
            <p:spPr>
              <a:xfrm>
                <a:off x="0" y="625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92DEDDEC-30FC-4B87-A3E1-4BD1FFFC8722}"/>
                  </a:ext>
                </a:extLst>
              </p:cNvPr>
              <p:cNvCxnSpPr/>
              <p:nvPr/>
            </p:nvCxnSpPr>
            <p:spPr>
              <a:xfrm>
                <a:off x="0" y="650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CA7A2AFF-67F0-4E1C-8088-CC8904430092}"/>
                  </a:ext>
                </a:extLst>
              </p:cNvPr>
              <p:cNvCxnSpPr/>
              <p:nvPr/>
            </p:nvCxnSpPr>
            <p:spPr>
              <a:xfrm>
                <a:off x="0" y="676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7D7B29CA-856A-4186-98BF-74F4C0628217}"/>
                  </a:ext>
                </a:extLst>
              </p:cNvPr>
              <p:cNvCxnSpPr/>
              <p:nvPr/>
            </p:nvCxnSpPr>
            <p:spPr>
              <a:xfrm>
                <a:off x="0" y="1695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3516FAE7-A51D-4C4A-9479-7BE29F31FC92}"/>
                  </a:ext>
                </a:extLst>
              </p:cNvPr>
              <p:cNvCxnSpPr/>
              <p:nvPr/>
            </p:nvCxnSpPr>
            <p:spPr>
              <a:xfrm>
                <a:off x="0" y="1949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AF9579E5-5C4B-45FB-9F90-8AC31CDD436A}"/>
                  </a:ext>
                </a:extLst>
              </p:cNvPr>
              <p:cNvCxnSpPr/>
              <p:nvPr/>
            </p:nvCxnSpPr>
            <p:spPr>
              <a:xfrm>
                <a:off x="0" y="2203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F02FB87D-D89C-41C0-A5E5-B72035620F5E}"/>
                  </a:ext>
                </a:extLst>
              </p:cNvPr>
              <p:cNvCxnSpPr/>
              <p:nvPr/>
            </p:nvCxnSpPr>
            <p:spPr>
              <a:xfrm>
                <a:off x="0" y="2457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AC671947-871C-4AA2-B722-829D034664C2}"/>
                  </a:ext>
                </a:extLst>
              </p:cNvPr>
              <p:cNvCxnSpPr/>
              <p:nvPr/>
            </p:nvCxnSpPr>
            <p:spPr>
              <a:xfrm>
                <a:off x="0" y="271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3F68B21A-A31E-486E-8BD7-83ECA27D1F89}"/>
              </a:ext>
            </a:extLst>
          </p:cNvPr>
          <p:cNvGrpSpPr/>
          <p:nvPr/>
        </p:nvGrpSpPr>
        <p:grpSpPr>
          <a:xfrm>
            <a:off x="0" y="-82550"/>
            <a:ext cx="12192000" cy="6845300"/>
            <a:chOff x="0" y="-82550"/>
            <a:chExt cx="12192000" cy="6845300"/>
          </a:xfrm>
        </p:grpSpPr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965565A8-ED95-4F24-808F-19A2BAEB604B}"/>
                </a:ext>
              </a:extLst>
            </p:cNvPr>
            <p:cNvCxnSpPr/>
            <p:nvPr/>
          </p:nvCxnSpPr>
          <p:spPr>
            <a:xfrm>
              <a:off x="0" y="295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C3544C62-3FF2-482B-BABE-52B057AE055B}"/>
                </a:ext>
              </a:extLst>
            </p:cNvPr>
            <p:cNvCxnSpPr/>
            <p:nvPr/>
          </p:nvCxnSpPr>
          <p:spPr>
            <a:xfrm>
              <a:off x="0" y="3206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436F31FC-86CF-4847-8DE0-D0A3A05B4B5D}"/>
                </a:ext>
              </a:extLst>
            </p:cNvPr>
            <p:cNvCxnSpPr/>
            <p:nvPr/>
          </p:nvCxnSpPr>
          <p:spPr>
            <a:xfrm>
              <a:off x="0" y="3460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3DEEAE3-CFFE-432F-8984-214455FE8660}"/>
                </a:ext>
              </a:extLst>
            </p:cNvPr>
            <p:cNvCxnSpPr/>
            <p:nvPr/>
          </p:nvCxnSpPr>
          <p:spPr>
            <a:xfrm>
              <a:off x="0" y="3714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E13829B1-A3BB-46BC-A917-E220BD10A786}"/>
                </a:ext>
              </a:extLst>
            </p:cNvPr>
            <p:cNvCxnSpPr/>
            <p:nvPr/>
          </p:nvCxnSpPr>
          <p:spPr>
            <a:xfrm>
              <a:off x="0" y="3968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EEB0794C-0004-4C1A-B7F7-FE1ECFEFD1E1}"/>
                </a:ext>
              </a:extLst>
            </p:cNvPr>
            <p:cNvCxnSpPr/>
            <p:nvPr/>
          </p:nvCxnSpPr>
          <p:spPr>
            <a:xfrm>
              <a:off x="0" y="422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86F08574-EAC5-48C5-8329-5D439AC0215D}"/>
                </a:ext>
              </a:extLst>
            </p:cNvPr>
            <p:cNvCxnSpPr/>
            <p:nvPr/>
          </p:nvCxnSpPr>
          <p:spPr>
            <a:xfrm>
              <a:off x="0" y="4476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5B95BFDD-A330-43CA-927E-847D1F688EDC}"/>
                </a:ext>
              </a:extLst>
            </p:cNvPr>
            <p:cNvCxnSpPr/>
            <p:nvPr/>
          </p:nvCxnSpPr>
          <p:spPr>
            <a:xfrm>
              <a:off x="0" y="4730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26E1BCC3-2A67-4C3A-82CB-CE4B395DF625}"/>
                </a:ext>
              </a:extLst>
            </p:cNvPr>
            <p:cNvCxnSpPr/>
            <p:nvPr/>
          </p:nvCxnSpPr>
          <p:spPr>
            <a:xfrm>
              <a:off x="0" y="4984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4B212E73-0E83-4136-85CB-F75C9E6567D8}"/>
                </a:ext>
              </a:extLst>
            </p:cNvPr>
            <p:cNvCxnSpPr/>
            <p:nvPr/>
          </p:nvCxnSpPr>
          <p:spPr>
            <a:xfrm>
              <a:off x="0" y="5238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15CFDEBD-1492-4387-80B3-F9720C05DCC0}"/>
                </a:ext>
              </a:extLst>
            </p:cNvPr>
            <p:cNvCxnSpPr/>
            <p:nvPr/>
          </p:nvCxnSpPr>
          <p:spPr>
            <a:xfrm>
              <a:off x="0" y="549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6FD6DE6E-B445-4BF1-A2FE-955CB37FA693}"/>
                </a:ext>
              </a:extLst>
            </p:cNvPr>
            <p:cNvCxnSpPr/>
            <p:nvPr/>
          </p:nvCxnSpPr>
          <p:spPr>
            <a:xfrm>
              <a:off x="0" y="5746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915D5A94-400B-4A9B-BC85-63DAE2610614}"/>
                </a:ext>
              </a:extLst>
            </p:cNvPr>
            <p:cNvCxnSpPr/>
            <p:nvPr/>
          </p:nvCxnSpPr>
          <p:spPr>
            <a:xfrm>
              <a:off x="0" y="6000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1AD87430-1C44-4034-B289-45CA1A199806}"/>
                </a:ext>
              </a:extLst>
            </p:cNvPr>
            <p:cNvCxnSpPr/>
            <p:nvPr/>
          </p:nvCxnSpPr>
          <p:spPr>
            <a:xfrm>
              <a:off x="0" y="6254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DCEDFB4D-833A-41D2-B6EE-57F3D9CA8BA9}"/>
                </a:ext>
              </a:extLst>
            </p:cNvPr>
            <p:cNvCxnSpPr/>
            <p:nvPr/>
          </p:nvCxnSpPr>
          <p:spPr>
            <a:xfrm>
              <a:off x="0" y="6508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612B1254-8F03-4BED-8373-C9B726EB2251}"/>
                </a:ext>
              </a:extLst>
            </p:cNvPr>
            <p:cNvCxnSpPr/>
            <p:nvPr/>
          </p:nvCxnSpPr>
          <p:spPr>
            <a:xfrm>
              <a:off x="0" y="676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6C451AD8-7B03-42FB-BE5C-FC3213B7FEA1}"/>
                </a:ext>
              </a:extLst>
            </p:cNvPr>
            <p:cNvCxnSpPr/>
            <p:nvPr/>
          </p:nvCxnSpPr>
          <p:spPr>
            <a:xfrm>
              <a:off x="0" y="-825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E8BFBC06-5E15-4103-B30A-AD38D19C724D}"/>
                </a:ext>
              </a:extLst>
            </p:cNvPr>
            <p:cNvCxnSpPr/>
            <p:nvPr/>
          </p:nvCxnSpPr>
          <p:spPr>
            <a:xfrm>
              <a:off x="0" y="171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B90FA5ED-894F-4751-8517-261AF2167A8F}"/>
                </a:ext>
              </a:extLst>
            </p:cNvPr>
            <p:cNvCxnSpPr/>
            <p:nvPr/>
          </p:nvCxnSpPr>
          <p:spPr>
            <a:xfrm>
              <a:off x="0" y="425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1466D712-DB85-4066-831D-1BE5DEEA9828}"/>
                </a:ext>
              </a:extLst>
            </p:cNvPr>
            <p:cNvCxnSpPr/>
            <p:nvPr/>
          </p:nvCxnSpPr>
          <p:spPr>
            <a:xfrm>
              <a:off x="0" y="679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8834FC52-BECC-4B74-83BE-FBF7E9C6FC6B}"/>
                </a:ext>
              </a:extLst>
            </p:cNvPr>
            <p:cNvCxnSpPr/>
            <p:nvPr/>
          </p:nvCxnSpPr>
          <p:spPr>
            <a:xfrm>
              <a:off x="0" y="933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D2A39319-75BD-4E51-8169-8B62F8A0548F}"/>
                </a:ext>
              </a:extLst>
            </p:cNvPr>
            <p:cNvCxnSpPr/>
            <p:nvPr/>
          </p:nvCxnSpPr>
          <p:spPr>
            <a:xfrm>
              <a:off x="0" y="1187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2873FE80-5FC0-4D13-8CBE-0D307CC070A1}"/>
                </a:ext>
              </a:extLst>
            </p:cNvPr>
            <p:cNvCxnSpPr/>
            <p:nvPr/>
          </p:nvCxnSpPr>
          <p:spPr>
            <a:xfrm>
              <a:off x="0" y="1441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1D5A3E5B-ED9B-4E66-B671-8E3B582C1859}"/>
                </a:ext>
              </a:extLst>
            </p:cNvPr>
            <p:cNvCxnSpPr/>
            <p:nvPr/>
          </p:nvCxnSpPr>
          <p:spPr>
            <a:xfrm>
              <a:off x="0" y="1695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50EB22BF-B805-4A68-A5F5-B33BF2B2A460}"/>
                </a:ext>
              </a:extLst>
            </p:cNvPr>
            <p:cNvCxnSpPr/>
            <p:nvPr/>
          </p:nvCxnSpPr>
          <p:spPr>
            <a:xfrm>
              <a:off x="0" y="1949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F73844E5-1296-4AB2-9D9F-663A39235B2C}"/>
                </a:ext>
              </a:extLst>
            </p:cNvPr>
            <p:cNvCxnSpPr/>
            <p:nvPr/>
          </p:nvCxnSpPr>
          <p:spPr>
            <a:xfrm>
              <a:off x="0" y="2203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E86D6C39-8194-453F-8946-3CF212C05CDD}"/>
                </a:ext>
              </a:extLst>
            </p:cNvPr>
            <p:cNvCxnSpPr/>
            <p:nvPr/>
          </p:nvCxnSpPr>
          <p:spPr>
            <a:xfrm>
              <a:off x="0" y="2457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81EF0CD3-AB16-4A42-BE7F-B2FE973872D3}"/>
                </a:ext>
              </a:extLst>
            </p:cNvPr>
            <p:cNvCxnSpPr/>
            <p:nvPr/>
          </p:nvCxnSpPr>
          <p:spPr>
            <a:xfrm>
              <a:off x="0" y="2711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08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55D85C5C-8680-476A-8B30-0C4C176D5E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44" t="75059"/>
          <a:stretch/>
        </p:blipFill>
        <p:spPr bwMode="auto">
          <a:xfrm rot="1977503">
            <a:off x="9964893" y="409576"/>
            <a:ext cx="899801" cy="83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6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93D4957D-7C95-44FE-999C-E22AC969C3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80" b="71766"/>
          <a:stretch/>
        </p:blipFill>
        <p:spPr bwMode="auto">
          <a:xfrm rot="20687990">
            <a:off x="10152193" y="4824116"/>
            <a:ext cx="876219" cy="90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9" name="Picture 10" descr="Math Icon - Download in Line Style">
            <a:extLst>
              <a:ext uri="{FF2B5EF4-FFF2-40B4-BE49-F238E27FC236}">
                <a16:creationId xmlns:a16="http://schemas.microsoft.com/office/drawing/2014/main" id="{EFA57E73-C634-4C4C-8280-947C1AC07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93405">
            <a:off x="9868435" y="3395141"/>
            <a:ext cx="1149750" cy="114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0" name="Picture 12" descr="Basic math Vector Icons free download in SVG, PNG Format">
            <a:extLst>
              <a:ext uri="{FF2B5EF4-FFF2-40B4-BE49-F238E27FC236}">
                <a16:creationId xmlns:a16="http://schemas.microsoft.com/office/drawing/2014/main" id="{E18E0241-76E6-4EA8-84E8-4A5CEB4FD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66666">
            <a:off x="1014077" y="1350847"/>
            <a:ext cx="751089" cy="75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7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0C6C9299-25B9-4B93-9BDC-1881E938BF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62" r="72772"/>
          <a:stretch/>
        </p:blipFill>
        <p:spPr bwMode="auto">
          <a:xfrm>
            <a:off x="10790762" y="922890"/>
            <a:ext cx="373108" cy="37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1" name="Picture 14" descr="Math Symbols Icons - Download Free Vector Icons | Noun Project">
            <a:extLst>
              <a:ext uri="{FF2B5EF4-FFF2-40B4-BE49-F238E27FC236}">
                <a16:creationId xmlns:a16="http://schemas.microsoft.com/office/drawing/2014/main" id="{8F80C7ED-EBB8-43EF-94BC-32D274552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81" y="916393"/>
            <a:ext cx="534180" cy="534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2" name="Picture 16" descr="Math Icon from Education Pack | Free Download">
            <a:extLst>
              <a:ext uri="{FF2B5EF4-FFF2-40B4-BE49-F238E27FC236}">
                <a16:creationId xmlns:a16="http://schemas.microsoft.com/office/drawing/2014/main" id="{3062494F-CEA7-43BD-93EE-70C4C3FEF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53" y="4550897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2DF31ECE-2C42-4C9C-8BF0-BED654E219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11" b="65694"/>
          <a:stretch/>
        </p:blipFill>
        <p:spPr bwMode="auto">
          <a:xfrm>
            <a:off x="1296537" y="5023951"/>
            <a:ext cx="656487" cy="76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CC0F9A7B-A92C-4D98-9157-F6A275126A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77" t="73595" r="36393"/>
          <a:stretch/>
        </p:blipFill>
        <p:spPr bwMode="auto">
          <a:xfrm rot="2593627">
            <a:off x="313899" y="4271749"/>
            <a:ext cx="655092" cy="58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10C8CCFF-706E-413D-9681-163C50C050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5" t="34306" b="33772"/>
          <a:stretch/>
        </p:blipFill>
        <p:spPr bwMode="auto">
          <a:xfrm>
            <a:off x="10276765" y="1173708"/>
            <a:ext cx="601895" cy="70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23" name="Group 622">
            <a:extLst>
              <a:ext uri="{FF2B5EF4-FFF2-40B4-BE49-F238E27FC236}">
                <a16:creationId xmlns:a16="http://schemas.microsoft.com/office/drawing/2014/main" id="{C39FE9D9-662E-42E7-B67D-5B0AFA366D73}"/>
              </a:ext>
            </a:extLst>
          </p:cNvPr>
          <p:cNvGrpSpPr/>
          <p:nvPr/>
        </p:nvGrpSpPr>
        <p:grpSpPr>
          <a:xfrm>
            <a:off x="906767" y="966581"/>
            <a:ext cx="9685033" cy="3465265"/>
            <a:chOff x="906767" y="966581"/>
            <a:chExt cx="9685033" cy="3465265"/>
          </a:xfrm>
          <a:solidFill>
            <a:srgbClr val="006BBA"/>
          </a:solidFill>
        </p:grpSpPr>
        <p:grpSp>
          <p:nvGrpSpPr>
            <p:cNvPr id="615" name="Group 614">
              <a:extLst>
                <a:ext uri="{FF2B5EF4-FFF2-40B4-BE49-F238E27FC236}">
                  <a16:creationId xmlns:a16="http://schemas.microsoft.com/office/drawing/2014/main" id="{A23CB994-4D11-45B7-89B4-BC5B7DE706B9}"/>
                </a:ext>
              </a:extLst>
            </p:cNvPr>
            <p:cNvGrpSpPr/>
            <p:nvPr/>
          </p:nvGrpSpPr>
          <p:grpSpPr>
            <a:xfrm>
              <a:off x="906767" y="966581"/>
              <a:ext cx="9685033" cy="3465265"/>
              <a:chOff x="906767" y="966581"/>
              <a:chExt cx="9685033" cy="3465265"/>
            </a:xfrm>
            <a:grpFill/>
          </p:grpSpPr>
          <p:sp>
            <p:nvSpPr>
              <p:cNvPr id="389" name="Rectangle: Rounded Corners 388">
                <a:extLst>
                  <a:ext uri="{FF2B5EF4-FFF2-40B4-BE49-F238E27FC236}">
                    <a16:creationId xmlns:a16="http://schemas.microsoft.com/office/drawing/2014/main" id="{9DF7E7D4-650F-4E88-904E-949D50D86E17}"/>
                  </a:ext>
                </a:extLst>
              </p:cNvPr>
              <p:cNvSpPr/>
              <p:nvPr/>
            </p:nvSpPr>
            <p:spPr>
              <a:xfrm>
                <a:off x="1328726" y="966581"/>
                <a:ext cx="4394442" cy="374553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6" name="Rectangle: Rounded Corners 455">
                <a:extLst>
                  <a:ext uri="{FF2B5EF4-FFF2-40B4-BE49-F238E27FC236}">
                    <a16:creationId xmlns:a16="http://schemas.microsoft.com/office/drawing/2014/main" id="{8E8B3DC9-23E8-433F-B2BA-317BF000D69E}"/>
                  </a:ext>
                </a:extLst>
              </p:cNvPr>
              <p:cNvSpPr/>
              <p:nvPr/>
            </p:nvSpPr>
            <p:spPr>
              <a:xfrm>
                <a:off x="963339" y="1965447"/>
                <a:ext cx="9149652" cy="80466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4" name="Freeform: Shape 613">
                <a:extLst>
                  <a:ext uri="{FF2B5EF4-FFF2-40B4-BE49-F238E27FC236}">
                    <a16:creationId xmlns:a16="http://schemas.microsoft.com/office/drawing/2014/main" id="{E25B38CE-68EC-4B85-BC40-693FABF377F5}"/>
                  </a:ext>
                </a:extLst>
              </p:cNvPr>
              <p:cNvSpPr/>
              <p:nvPr/>
            </p:nvSpPr>
            <p:spPr>
              <a:xfrm>
                <a:off x="2801130" y="1331999"/>
                <a:ext cx="2894033" cy="753991"/>
              </a:xfrm>
              <a:custGeom>
                <a:avLst/>
                <a:gdLst>
                  <a:gd name="connsiteX0" fmla="*/ 156722 w 2894033"/>
                  <a:gd name="connsiteY0" fmla="*/ 0 h 753991"/>
                  <a:gd name="connsiteX1" fmla="*/ 1520444 w 2894033"/>
                  <a:gd name="connsiteY1" fmla="*/ 0 h 753991"/>
                  <a:gd name="connsiteX2" fmla="*/ 1586521 w 2894033"/>
                  <a:gd name="connsiteY2" fmla="*/ 6661 h 753991"/>
                  <a:gd name="connsiteX3" fmla="*/ 1601578 w 2894033"/>
                  <a:gd name="connsiteY3" fmla="*/ 11335 h 753991"/>
                  <a:gd name="connsiteX4" fmla="*/ 1565669 w 2894033"/>
                  <a:gd name="connsiteY4" fmla="*/ 14955 h 753991"/>
                  <a:gd name="connsiteX5" fmla="*/ 1430852 w 2894033"/>
                  <a:gd name="connsiteY5" fmla="*/ 125531 h 753991"/>
                  <a:gd name="connsiteX6" fmla="*/ 1416134 w 2894033"/>
                  <a:gd name="connsiteY6" fmla="*/ 198427 h 753991"/>
                  <a:gd name="connsiteX7" fmla="*/ 1430852 w 2894033"/>
                  <a:gd name="connsiteY7" fmla="*/ 271323 h 753991"/>
                  <a:gd name="connsiteX8" fmla="*/ 1547721 w 2894033"/>
                  <a:gd name="connsiteY8" fmla="*/ 377283 h 753991"/>
                  <a:gd name="connsiteX9" fmla="*/ 1561966 w 2894033"/>
                  <a:gd name="connsiteY9" fmla="*/ 379437 h 753991"/>
                  <a:gd name="connsiteX10" fmla="*/ 2706756 w 2894033"/>
                  <a:gd name="connsiteY10" fmla="*/ 379437 h 753991"/>
                  <a:gd name="connsiteX11" fmla="*/ 2894033 w 2894033"/>
                  <a:gd name="connsiteY11" fmla="*/ 566714 h 753991"/>
                  <a:gd name="connsiteX12" fmla="*/ 2894032 w 2894033"/>
                  <a:gd name="connsiteY12" fmla="*/ 566714 h 753991"/>
                  <a:gd name="connsiteX13" fmla="*/ 2706755 w 2894033"/>
                  <a:gd name="connsiteY13" fmla="*/ 753991 h 753991"/>
                  <a:gd name="connsiteX14" fmla="*/ 1017260 w 2894033"/>
                  <a:gd name="connsiteY14" fmla="*/ 753990 h 753991"/>
                  <a:gd name="connsiteX15" fmla="*/ 884835 w 2894033"/>
                  <a:gd name="connsiteY15" fmla="*/ 699138 h 753991"/>
                  <a:gd name="connsiteX16" fmla="*/ 855574 w 2894033"/>
                  <a:gd name="connsiteY16" fmla="*/ 655738 h 753991"/>
                  <a:gd name="connsiteX17" fmla="*/ 112132 w 2894033"/>
                  <a:gd name="connsiteY17" fmla="*/ 655737 h 753991"/>
                  <a:gd name="connsiteX18" fmla="*/ 14634 w 2894033"/>
                  <a:gd name="connsiteY18" fmla="*/ 640997 h 753991"/>
                  <a:gd name="connsiteX19" fmla="*/ 0 w 2894033"/>
                  <a:gd name="connsiteY19" fmla="*/ 633962 h 753991"/>
                  <a:gd name="connsiteX20" fmla="*/ 68386 w 2894033"/>
                  <a:gd name="connsiteY20" fmla="*/ 633962 h 753991"/>
                  <a:gd name="connsiteX21" fmla="*/ 392237 w 2894033"/>
                  <a:gd name="connsiteY21" fmla="*/ 310111 h 753991"/>
                  <a:gd name="connsiteX22" fmla="*/ 392238 w 2894033"/>
                  <a:gd name="connsiteY22" fmla="*/ 310111 h 753991"/>
                  <a:gd name="connsiteX23" fmla="*/ 194445 w 2894033"/>
                  <a:gd name="connsiteY23" fmla="*/ 11710 h 753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894033" h="753991">
                    <a:moveTo>
                      <a:pt x="156722" y="0"/>
                    </a:moveTo>
                    <a:lnTo>
                      <a:pt x="1520444" y="0"/>
                    </a:lnTo>
                    <a:cubicBezTo>
                      <a:pt x="1543079" y="0"/>
                      <a:pt x="1565178" y="2294"/>
                      <a:pt x="1586521" y="6661"/>
                    </a:cubicBezTo>
                    <a:lnTo>
                      <a:pt x="1601578" y="11335"/>
                    </a:lnTo>
                    <a:lnTo>
                      <a:pt x="1565669" y="14955"/>
                    </a:lnTo>
                    <a:cubicBezTo>
                      <a:pt x="1504712" y="27428"/>
                      <a:pt x="1454543" y="69517"/>
                      <a:pt x="1430852" y="125531"/>
                    </a:cubicBezTo>
                    <a:lnTo>
                      <a:pt x="1416134" y="198427"/>
                    </a:lnTo>
                    <a:lnTo>
                      <a:pt x="1430852" y="271323"/>
                    </a:lnTo>
                    <a:cubicBezTo>
                      <a:pt x="1452175" y="321735"/>
                      <a:pt x="1494944" y="360868"/>
                      <a:pt x="1547721" y="377283"/>
                    </a:cubicBezTo>
                    <a:lnTo>
                      <a:pt x="1561966" y="379437"/>
                    </a:lnTo>
                    <a:lnTo>
                      <a:pt x="2706756" y="379437"/>
                    </a:lnTo>
                    <a:cubicBezTo>
                      <a:pt x="2810186" y="379437"/>
                      <a:pt x="2894033" y="463284"/>
                      <a:pt x="2894033" y="566714"/>
                    </a:cubicBezTo>
                    <a:lnTo>
                      <a:pt x="2894032" y="566714"/>
                    </a:lnTo>
                    <a:cubicBezTo>
                      <a:pt x="2894032" y="670144"/>
                      <a:pt x="2810185" y="753991"/>
                      <a:pt x="2706755" y="753991"/>
                    </a:cubicBezTo>
                    <a:lnTo>
                      <a:pt x="1017260" y="753990"/>
                    </a:lnTo>
                    <a:cubicBezTo>
                      <a:pt x="965545" y="753990"/>
                      <a:pt x="918726" y="733028"/>
                      <a:pt x="884835" y="699138"/>
                    </a:cubicBezTo>
                    <a:lnTo>
                      <a:pt x="855574" y="655738"/>
                    </a:lnTo>
                    <a:lnTo>
                      <a:pt x="112132" y="655737"/>
                    </a:lnTo>
                    <a:cubicBezTo>
                      <a:pt x="78180" y="655737"/>
                      <a:pt x="45434" y="650576"/>
                      <a:pt x="14634" y="640997"/>
                    </a:cubicBezTo>
                    <a:lnTo>
                      <a:pt x="0" y="633962"/>
                    </a:lnTo>
                    <a:lnTo>
                      <a:pt x="68386" y="633962"/>
                    </a:lnTo>
                    <a:cubicBezTo>
                      <a:pt x="247244" y="633962"/>
                      <a:pt x="392237" y="488969"/>
                      <a:pt x="392237" y="310111"/>
                    </a:cubicBezTo>
                    <a:lnTo>
                      <a:pt x="392238" y="310111"/>
                    </a:lnTo>
                    <a:cubicBezTo>
                      <a:pt x="392238" y="175968"/>
                      <a:pt x="310680" y="60873"/>
                      <a:pt x="194445" y="117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1" name="Rectangle: Rounded Corners 460">
                <a:extLst>
                  <a:ext uri="{FF2B5EF4-FFF2-40B4-BE49-F238E27FC236}">
                    <a16:creationId xmlns:a16="http://schemas.microsoft.com/office/drawing/2014/main" id="{6A8162DA-49F0-41C3-BC70-0D0A1ADDC16A}"/>
                  </a:ext>
                </a:extLst>
              </p:cNvPr>
              <p:cNvSpPr/>
              <p:nvPr/>
            </p:nvSpPr>
            <p:spPr>
              <a:xfrm>
                <a:off x="1346348" y="2590923"/>
                <a:ext cx="9217019" cy="61985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2" name="Rectangle: Rounded Corners 461">
                <a:extLst>
                  <a:ext uri="{FF2B5EF4-FFF2-40B4-BE49-F238E27FC236}">
                    <a16:creationId xmlns:a16="http://schemas.microsoft.com/office/drawing/2014/main" id="{5AF63ABE-59F6-4C00-8FBF-8ADCE1906D05}"/>
                  </a:ext>
                </a:extLst>
              </p:cNvPr>
              <p:cNvSpPr/>
              <p:nvPr/>
            </p:nvSpPr>
            <p:spPr>
              <a:xfrm>
                <a:off x="906767" y="3140073"/>
                <a:ext cx="9132488" cy="61985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8" name="Freeform: Shape 467">
                <a:extLst>
                  <a:ext uri="{FF2B5EF4-FFF2-40B4-BE49-F238E27FC236}">
                    <a16:creationId xmlns:a16="http://schemas.microsoft.com/office/drawing/2014/main" id="{1639E852-228A-4D8F-B676-306F3707DAE2}"/>
                  </a:ext>
                </a:extLst>
              </p:cNvPr>
              <p:cNvSpPr/>
              <p:nvPr/>
            </p:nvSpPr>
            <p:spPr>
              <a:xfrm>
                <a:off x="4232503" y="3756023"/>
                <a:ext cx="2464927" cy="336098"/>
              </a:xfrm>
              <a:custGeom>
                <a:avLst/>
                <a:gdLst>
                  <a:gd name="connsiteX0" fmla="*/ 0 w 2464927"/>
                  <a:gd name="connsiteY0" fmla="*/ 0 h 336098"/>
                  <a:gd name="connsiteX1" fmla="*/ 2457450 w 2464927"/>
                  <a:gd name="connsiteY1" fmla="*/ 0 h 336098"/>
                  <a:gd name="connsiteX2" fmla="*/ 2459122 w 2464927"/>
                  <a:gd name="connsiteY2" fmla="*/ 338 h 336098"/>
                  <a:gd name="connsiteX3" fmla="*/ 2401186 w 2464927"/>
                  <a:gd name="connsiteY3" fmla="*/ 12034 h 336098"/>
                  <a:gd name="connsiteX4" fmla="*/ 2298549 w 2464927"/>
                  <a:gd name="connsiteY4" fmla="*/ 166877 h 336098"/>
                  <a:gd name="connsiteX5" fmla="*/ 2401186 w 2464927"/>
                  <a:gd name="connsiteY5" fmla="*/ 321720 h 336098"/>
                  <a:gd name="connsiteX6" fmla="*/ 2464927 w 2464927"/>
                  <a:gd name="connsiteY6" fmla="*/ 334589 h 336098"/>
                  <a:gd name="connsiteX7" fmla="*/ 2457450 w 2464927"/>
                  <a:gd name="connsiteY7" fmla="*/ 336098 h 336098"/>
                  <a:gd name="connsiteX8" fmla="*/ 0 w 2464927"/>
                  <a:gd name="connsiteY8" fmla="*/ 336098 h 336098"/>
                  <a:gd name="connsiteX9" fmla="*/ 168049 w 2464927"/>
                  <a:gd name="connsiteY9" fmla="*/ 168049 h 336098"/>
                  <a:gd name="connsiteX10" fmla="*/ 0 w 2464927"/>
                  <a:gd name="connsiteY10" fmla="*/ 0 h 336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64927" h="336098">
                    <a:moveTo>
                      <a:pt x="0" y="0"/>
                    </a:moveTo>
                    <a:lnTo>
                      <a:pt x="2457450" y="0"/>
                    </a:lnTo>
                    <a:lnTo>
                      <a:pt x="2459122" y="338"/>
                    </a:lnTo>
                    <a:lnTo>
                      <a:pt x="2401186" y="12034"/>
                    </a:lnTo>
                    <a:cubicBezTo>
                      <a:pt x="2340871" y="37545"/>
                      <a:pt x="2298549" y="97269"/>
                      <a:pt x="2298549" y="166877"/>
                    </a:cubicBezTo>
                    <a:cubicBezTo>
                      <a:pt x="2298549" y="236485"/>
                      <a:pt x="2340871" y="296209"/>
                      <a:pt x="2401186" y="321720"/>
                    </a:cubicBezTo>
                    <a:lnTo>
                      <a:pt x="2464927" y="334589"/>
                    </a:lnTo>
                    <a:lnTo>
                      <a:pt x="2457450" y="336098"/>
                    </a:lnTo>
                    <a:lnTo>
                      <a:pt x="0" y="336098"/>
                    </a:lnTo>
                    <a:cubicBezTo>
                      <a:pt x="92811" y="336098"/>
                      <a:pt x="168049" y="260860"/>
                      <a:pt x="168049" y="168049"/>
                    </a:cubicBezTo>
                    <a:cubicBezTo>
                      <a:pt x="168049" y="75238"/>
                      <a:pt x="9281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4" name="Rectangle: Rounded Corners 463">
                <a:extLst>
                  <a:ext uri="{FF2B5EF4-FFF2-40B4-BE49-F238E27FC236}">
                    <a16:creationId xmlns:a16="http://schemas.microsoft.com/office/drawing/2014/main" id="{859AB6B4-46CB-46A4-9E09-FF5A182335B2}"/>
                  </a:ext>
                </a:extLst>
              </p:cNvPr>
              <p:cNvSpPr/>
              <p:nvPr/>
            </p:nvSpPr>
            <p:spPr>
              <a:xfrm>
                <a:off x="2222500" y="4095748"/>
                <a:ext cx="8369300" cy="336098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22" name="Rectangle: Rounded Corners 621">
              <a:extLst>
                <a:ext uri="{FF2B5EF4-FFF2-40B4-BE49-F238E27FC236}">
                  <a16:creationId xmlns:a16="http://schemas.microsoft.com/office/drawing/2014/main" id="{0B28AC5A-E020-48EB-B685-2D4D53804B6A}"/>
                </a:ext>
              </a:extLst>
            </p:cNvPr>
            <p:cNvSpPr/>
            <p:nvPr/>
          </p:nvSpPr>
          <p:spPr>
            <a:xfrm>
              <a:off x="4872253" y="1705970"/>
              <a:ext cx="4339986" cy="54591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19" name="TextBox 618">
            <a:extLst>
              <a:ext uri="{FF2B5EF4-FFF2-40B4-BE49-F238E27FC236}">
                <a16:creationId xmlns:a16="http://schemas.microsoft.com/office/drawing/2014/main" id="{1827DA6B-EB6F-433C-856E-8BE9D585FEB9}"/>
              </a:ext>
            </a:extLst>
          </p:cNvPr>
          <p:cNvSpPr txBox="1"/>
          <p:nvPr/>
        </p:nvSpPr>
        <p:spPr>
          <a:xfrm>
            <a:off x="2020934" y="2049296"/>
            <a:ext cx="72639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spc="300">
                <a:solidFill>
                  <a:schemeClr val="bg1"/>
                </a:solidFill>
                <a:latin typeface="SVN-Caprica Script" pitchFamily="2" charset="0"/>
              </a:rPr>
              <a:t>KHỞI ĐỘNG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77C51833-BAA0-4F98-BC45-2F78D53A185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35542"/>
          <a:stretch/>
        </p:blipFill>
        <p:spPr>
          <a:xfrm>
            <a:off x="2840171" y="3830023"/>
            <a:ext cx="2206943" cy="209452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E0C15C3D-1869-4988-AF42-650CC138EA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81692" y="4265256"/>
            <a:ext cx="2274005" cy="159119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EEB0E97-AA81-4252-8A14-7A4DFC606F7A}"/>
              </a:ext>
            </a:extLst>
          </p:cNvPr>
          <p:cNvGrpSpPr/>
          <p:nvPr/>
        </p:nvGrpSpPr>
        <p:grpSpPr>
          <a:xfrm>
            <a:off x="2353339" y="5846164"/>
            <a:ext cx="7315206" cy="1553372"/>
            <a:chOff x="2353339" y="5846164"/>
            <a:chExt cx="7315206" cy="1553372"/>
          </a:xfrm>
        </p:grpSpPr>
        <p:grpSp>
          <p:nvGrpSpPr>
            <p:cNvPr id="39" name="Google Shape;579;p27">
              <a:extLst>
                <a:ext uri="{FF2B5EF4-FFF2-40B4-BE49-F238E27FC236}">
                  <a16:creationId xmlns:a16="http://schemas.microsoft.com/office/drawing/2014/main" id="{E65DB138-D505-4092-A8BA-E68EA37303C7}"/>
                </a:ext>
              </a:extLst>
            </p:cNvPr>
            <p:cNvGrpSpPr/>
            <p:nvPr/>
          </p:nvGrpSpPr>
          <p:grpSpPr>
            <a:xfrm>
              <a:off x="2353339" y="5846164"/>
              <a:ext cx="7315206" cy="1231195"/>
              <a:chOff x="929285" y="5051507"/>
              <a:chExt cx="7315206" cy="1231195"/>
            </a:xfrm>
          </p:grpSpPr>
          <p:sp>
            <p:nvSpPr>
              <p:cNvPr id="40" name="Google Shape;580;p27">
                <a:extLst>
                  <a:ext uri="{FF2B5EF4-FFF2-40B4-BE49-F238E27FC236}">
                    <a16:creationId xmlns:a16="http://schemas.microsoft.com/office/drawing/2014/main" id="{F65CC716-0B58-4543-9268-2E7F9D43C84B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41" name="Google Shape;581;p27">
                <a:extLst>
                  <a:ext uri="{FF2B5EF4-FFF2-40B4-BE49-F238E27FC236}">
                    <a16:creationId xmlns:a16="http://schemas.microsoft.com/office/drawing/2014/main" id="{03498D9A-2D8E-4DB5-BECC-0B4DA70ADDA5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42" name="Google Shape;582;p27">
                <a:extLst>
                  <a:ext uri="{FF2B5EF4-FFF2-40B4-BE49-F238E27FC236}">
                    <a16:creationId xmlns:a16="http://schemas.microsoft.com/office/drawing/2014/main" id="{72FB60A8-F111-448F-A876-B2775B7969C6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43" name="Google Shape;583;p27">
                <a:extLst>
                  <a:ext uri="{FF2B5EF4-FFF2-40B4-BE49-F238E27FC236}">
                    <a16:creationId xmlns:a16="http://schemas.microsoft.com/office/drawing/2014/main" id="{C6D67999-608B-47D4-84AF-D9114E73834F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44" name="Google Shape;584;p27">
                <a:extLst>
                  <a:ext uri="{FF2B5EF4-FFF2-40B4-BE49-F238E27FC236}">
                    <a16:creationId xmlns:a16="http://schemas.microsoft.com/office/drawing/2014/main" id="{C0A65CE4-F094-4A15-AF49-9DD194151348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45" name="Google Shape;585;p27">
                <a:extLst>
                  <a:ext uri="{FF2B5EF4-FFF2-40B4-BE49-F238E27FC236}">
                    <a16:creationId xmlns:a16="http://schemas.microsoft.com/office/drawing/2014/main" id="{A00F584C-C69D-448F-B497-763E6393C13C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3894DA11-F012-48D2-840E-36A0B9B9B9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3566" t="82000" r="39503" b="-9787"/>
            <a:stretch/>
          </p:blipFill>
          <p:spPr>
            <a:xfrm>
              <a:off x="3619289" y="6496622"/>
              <a:ext cx="594353" cy="9029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93511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decel="2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2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5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20" dur="750"/>
                                            <p:tgtEl>
                                              <p:spTgt spid="6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4" dur="500"/>
                                            <p:tgtEl>
                                              <p:spTgt spid="6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8" dur="1750" fill="hold"/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9" dur="1750" fill="hold"/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 p14:presetBounceEnd="52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32" dur="1750" fill="hold"/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33" dur="1750" fill="hold"/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nodeType="withEffect" p14:presetBounceEnd="52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36" dur="1750" fill="hold"/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37" dur="1750" fill="hold"/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40" dur="1750" fill="hold"/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41" dur="1750" fill="hold"/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 p14:presetBounceEnd="52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44" dur="1750" fill="hold"/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45" dur="1750" fill="hold"/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nodeType="withEffect" p14:presetBounceEnd="52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48" dur="1750" fill="hold"/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49" dur="1750" fill="hold"/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nodeType="withEffect" p14:presetBounceEnd="52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52" dur="1750" fill="hold"/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53" dur="1750" fill="hold"/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4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56" dur="1750" fill="hold"/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57" dur="1750" fill="hold"/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4" fill="hold" nodeType="withEffect" p14:presetBounceEnd="52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60" dur="1750" fill="hold"/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61" dur="1750" fill="hold"/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4" fill="hold" nodeType="withEffect" p14:presetBounceEnd="52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64" dur="1750" fill="hold"/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65" dur="1750" fill="hold"/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decel="2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2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5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20" dur="750"/>
                                            <p:tgtEl>
                                              <p:spTgt spid="6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4" dur="500"/>
                                            <p:tgtEl>
                                              <p:spTgt spid="6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750" fill="hold"/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750" fill="hold"/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750" fill="hold"/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750" fill="hold"/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750" fill="hold"/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750" fill="hold"/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1750" fill="hold"/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1750" fill="hold"/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1750" fill="hold"/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1750" fill="hold"/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1750" fill="hold"/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1750" fill="hold"/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1750" fill="hold"/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1750" fill="hold"/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1750" fill="hold"/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1750" fill="hold"/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4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1750" fill="hold"/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1750" fill="hold"/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1750" fill="hold"/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1750" fill="hold"/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19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!!4">
            <a:hlinkClick r:id="rId2" action="ppaction://hlinksldjump"/>
            <a:extLst>
              <a:ext uri="{FF2B5EF4-FFF2-40B4-BE49-F238E27FC236}">
                <a16:creationId xmlns:a16="http://schemas.microsoft.com/office/drawing/2014/main" id="{D25266F5-F7E4-4586-95C0-AE50571835B4}"/>
              </a:ext>
            </a:extLst>
          </p:cNvPr>
          <p:cNvSpPr/>
          <p:nvPr/>
        </p:nvSpPr>
        <p:spPr>
          <a:xfrm>
            <a:off x="9804313" y="714827"/>
            <a:ext cx="514965" cy="542834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: Rounded Corners 34">
            <a:hlinkClick r:id="rId3" action="ppaction://hlinksldjump"/>
            <a:extLst>
              <a:ext uri="{FF2B5EF4-FFF2-40B4-BE49-F238E27FC236}">
                <a16:creationId xmlns:a16="http://schemas.microsoft.com/office/drawing/2014/main" id="{46F93A9F-02F9-41A7-B018-4622F31889D4}"/>
              </a:ext>
            </a:extLst>
          </p:cNvPr>
          <p:cNvSpPr/>
          <p:nvPr/>
        </p:nvSpPr>
        <p:spPr>
          <a:xfrm>
            <a:off x="5838517" y="714828"/>
            <a:ext cx="514965" cy="542834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: Rounded Corners 32">
            <a:hlinkClick r:id="rId4" action="ppaction://hlinksldjump"/>
            <a:extLst>
              <a:ext uri="{FF2B5EF4-FFF2-40B4-BE49-F238E27FC236}">
                <a16:creationId xmlns:a16="http://schemas.microsoft.com/office/drawing/2014/main" id="{37971249-FFC4-4C3F-9A0A-64D91569FC21}"/>
              </a:ext>
            </a:extLst>
          </p:cNvPr>
          <p:cNvSpPr/>
          <p:nvPr/>
        </p:nvSpPr>
        <p:spPr>
          <a:xfrm>
            <a:off x="1872721" y="714829"/>
            <a:ext cx="514965" cy="542834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6E82CE80-0474-419D-93F6-0623BB5E9AB3}"/>
              </a:ext>
            </a:extLst>
          </p:cNvPr>
          <p:cNvSpPr/>
          <p:nvPr/>
        </p:nvSpPr>
        <p:spPr>
          <a:xfrm>
            <a:off x="13226932" y="2870410"/>
            <a:ext cx="7393378" cy="1002154"/>
          </a:xfrm>
          <a:custGeom>
            <a:avLst/>
            <a:gdLst>
              <a:gd name="connsiteX0" fmla="*/ 460418 w 6952355"/>
              <a:gd name="connsiteY0" fmla="*/ 0 h 920836"/>
              <a:gd name="connsiteX1" fmla="*/ 6045263 w 6952355"/>
              <a:gd name="connsiteY1" fmla="*/ 0 h 920836"/>
              <a:gd name="connsiteX2" fmla="*/ 6427049 w 6952355"/>
              <a:gd name="connsiteY2" fmla="*/ 202994 h 920836"/>
              <a:gd name="connsiteX3" fmla="*/ 6448821 w 6952355"/>
              <a:gd name="connsiteY3" fmla="*/ 243106 h 920836"/>
              <a:gd name="connsiteX4" fmla="*/ 6884789 w 6952355"/>
              <a:gd name="connsiteY4" fmla="*/ 243106 h 920836"/>
              <a:gd name="connsiteX5" fmla="*/ 6952355 w 6952355"/>
              <a:gd name="connsiteY5" fmla="*/ 310672 h 920836"/>
              <a:gd name="connsiteX6" fmla="*/ 6932566 w 6952355"/>
              <a:gd name="connsiteY6" fmla="*/ 358449 h 920836"/>
              <a:gd name="connsiteX7" fmla="*/ 6920899 w 6952355"/>
              <a:gd name="connsiteY7" fmla="*/ 366314 h 920836"/>
              <a:gd name="connsiteX8" fmla="*/ 6404565 w 6952355"/>
              <a:gd name="connsiteY8" fmla="*/ 366314 h 920836"/>
              <a:gd name="connsiteX9" fmla="*/ 6361132 w 6952355"/>
              <a:gd name="connsiteY9" fmla="*/ 384305 h 920836"/>
              <a:gd name="connsiteX10" fmla="*/ 6343141 w 6952355"/>
              <a:gd name="connsiteY10" fmla="*/ 427738 h 920836"/>
              <a:gd name="connsiteX11" fmla="*/ 6343141 w 6952355"/>
              <a:gd name="connsiteY11" fmla="*/ 427737 h 920836"/>
              <a:gd name="connsiteX12" fmla="*/ 6343141 w 6952355"/>
              <a:gd name="connsiteY12" fmla="*/ 427738 h 920836"/>
              <a:gd name="connsiteX13" fmla="*/ 6343141 w 6952355"/>
              <a:gd name="connsiteY13" fmla="*/ 427738 h 920836"/>
              <a:gd name="connsiteX14" fmla="*/ 6361132 w 6952355"/>
              <a:gd name="connsiteY14" fmla="*/ 471171 h 920836"/>
              <a:gd name="connsiteX15" fmla="*/ 6404565 w 6952355"/>
              <a:gd name="connsiteY15" fmla="*/ 489161 h 920836"/>
              <a:gd name="connsiteX16" fmla="*/ 6599830 w 6952355"/>
              <a:gd name="connsiteY16" fmla="*/ 489161 h 920836"/>
              <a:gd name="connsiteX17" fmla="*/ 6608907 w 6952355"/>
              <a:gd name="connsiteY17" fmla="*/ 490994 h 920836"/>
              <a:gd name="connsiteX18" fmla="*/ 6650173 w 6952355"/>
              <a:gd name="connsiteY18" fmla="*/ 553250 h 920836"/>
              <a:gd name="connsiteX19" fmla="*/ 6630384 w 6952355"/>
              <a:gd name="connsiteY19" fmla="*/ 601027 h 920836"/>
              <a:gd name="connsiteX20" fmla="*/ 6608994 w 6952355"/>
              <a:gd name="connsiteY20" fmla="*/ 615448 h 920836"/>
              <a:gd name="connsiteX21" fmla="*/ 6727099 w 6952355"/>
              <a:gd name="connsiteY21" fmla="*/ 615448 h 920836"/>
              <a:gd name="connsiteX22" fmla="*/ 6794665 w 6952355"/>
              <a:gd name="connsiteY22" fmla="*/ 683014 h 920836"/>
              <a:gd name="connsiteX23" fmla="*/ 6727099 w 6952355"/>
              <a:gd name="connsiteY23" fmla="*/ 750580 h 920836"/>
              <a:gd name="connsiteX24" fmla="*/ 6402185 w 6952355"/>
              <a:gd name="connsiteY24" fmla="*/ 750580 h 920836"/>
              <a:gd name="connsiteX25" fmla="*/ 6400543 w 6952355"/>
              <a:gd name="connsiteY25" fmla="*/ 753287 h 920836"/>
              <a:gd name="connsiteX26" fmla="*/ 6045262 w 6952355"/>
              <a:gd name="connsiteY26" fmla="*/ 920836 h 920836"/>
              <a:gd name="connsiteX27" fmla="*/ 460418 w 6952355"/>
              <a:gd name="connsiteY27" fmla="*/ 920835 h 920836"/>
              <a:gd name="connsiteX28" fmla="*/ 9354 w 6952355"/>
              <a:gd name="connsiteY28" fmla="*/ 553207 h 920836"/>
              <a:gd name="connsiteX29" fmla="*/ 0 w 6952355"/>
              <a:gd name="connsiteY29" fmla="*/ 460418 h 920836"/>
              <a:gd name="connsiteX30" fmla="*/ 9354 w 6952355"/>
              <a:gd name="connsiteY30" fmla="*/ 367628 h 920836"/>
              <a:gd name="connsiteX31" fmla="*/ 460418 w 6952355"/>
              <a:gd name="connsiteY31" fmla="*/ 0 h 92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952355" h="920836">
                <a:moveTo>
                  <a:pt x="460418" y="0"/>
                </a:moveTo>
                <a:lnTo>
                  <a:pt x="6045263" y="0"/>
                </a:lnTo>
                <a:cubicBezTo>
                  <a:pt x="6204189" y="0"/>
                  <a:pt x="6344308" y="80522"/>
                  <a:pt x="6427049" y="202994"/>
                </a:cubicBezTo>
                <a:lnTo>
                  <a:pt x="6448821" y="243106"/>
                </a:lnTo>
                <a:lnTo>
                  <a:pt x="6884789" y="243106"/>
                </a:lnTo>
                <a:cubicBezTo>
                  <a:pt x="6922105" y="243106"/>
                  <a:pt x="6952355" y="273356"/>
                  <a:pt x="6952355" y="310672"/>
                </a:cubicBezTo>
                <a:cubicBezTo>
                  <a:pt x="6952355" y="329330"/>
                  <a:pt x="6944793" y="346222"/>
                  <a:pt x="6932566" y="358449"/>
                </a:cubicBezTo>
                <a:lnTo>
                  <a:pt x="6920899" y="366314"/>
                </a:lnTo>
                <a:lnTo>
                  <a:pt x="6404565" y="366314"/>
                </a:lnTo>
                <a:cubicBezTo>
                  <a:pt x="6387603" y="366314"/>
                  <a:pt x="6372247" y="373189"/>
                  <a:pt x="6361132" y="384305"/>
                </a:cubicBezTo>
                <a:lnTo>
                  <a:pt x="6343141" y="427738"/>
                </a:lnTo>
                <a:lnTo>
                  <a:pt x="6343141" y="427737"/>
                </a:lnTo>
                <a:lnTo>
                  <a:pt x="6343141" y="427738"/>
                </a:lnTo>
                <a:lnTo>
                  <a:pt x="6343141" y="427738"/>
                </a:lnTo>
                <a:lnTo>
                  <a:pt x="6361132" y="471171"/>
                </a:lnTo>
                <a:cubicBezTo>
                  <a:pt x="6372247" y="482286"/>
                  <a:pt x="6387603" y="489161"/>
                  <a:pt x="6404565" y="489161"/>
                </a:cubicBezTo>
                <a:lnTo>
                  <a:pt x="6599830" y="489161"/>
                </a:lnTo>
                <a:lnTo>
                  <a:pt x="6608907" y="490994"/>
                </a:lnTo>
                <a:cubicBezTo>
                  <a:pt x="6633157" y="501251"/>
                  <a:pt x="6650173" y="525263"/>
                  <a:pt x="6650173" y="553250"/>
                </a:cubicBezTo>
                <a:cubicBezTo>
                  <a:pt x="6650173" y="571908"/>
                  <a:pt x="6642611" y="588800"/>
                  <a:pt x="6630384" y="601027"/>
                </a:cubicBezTo>
                <a:lnTo>
                  <a:pt x="6608994" y="615448"/>
                </a:lnTo>
                <a:lnTo>
                  <a:pt x="6727099" y="615448"/>
                </a:lnTo>
                <a:cubicBezTo>
                  <a:pt x="6764415" y="615448"/>
                  <a:pt x="6794665" y="645698"/>
                  <a:pt x="6794665" y="683014"/>
                </a:cubicBezTo>
                <a:cubicBezTo>
                  <a:pt x="6794665" y="720330"/>
                  <a:pt x="6764415" y="750580"/>
                  <a:pt x="6727099" y="750580"/>
                </a:cubicBezTo>
                <a:lnTo>
                  <a:pt x="6402185" y="750580"/>
                </a:lnTo>
                <a:lnTo>
                  <a:pt x="6400543" y="753287"/>
                </a:lnTo>
                <a:cubicBezTo>
                  <a:pt x="6316095" y="855613"/>
                  <a:pt x="6188295" y="920836"/>
                  <a:pt x="6045262" y="920836"/>
                </a:cubicBezTo>
                <a:lnTo>
                  <a:pt x="460418" y="920835"/>
                </a:lnTo>
                <a:cubicBezTo>
                  <a:pt x="237922" y="920835"/>
                  <a:pt x="52287" y="763012"/>
                  <a:pt x="9354" y="553207"/>
                </a:cubicBezTo>
                <a:lnTo>
                  <a:pt x="0" y="460418"/>
                </a:lnTo>
                <a:lnTo>
                  <a:pt x="9354" y="367628"/>
                </a:lnTo>
                <a:cubicBezTo>
                  <a:pt x="52287" y="157823"/>
                  <a:pt x="237922" y="0"/>
                  <a:pt x="460418" y="0"/>
                </a:cubicBezTo>
                <a:close/>
              </a:path>
            </a:pathLst>
          </a:cu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6857BC4-D2D6-42B6-A508-42982D6E2CE0}"/>
              </a:ext>
            </a:extLst>
          </p:cNvPr>
          <p:cNvSpPr/>
          <p:nvPr/>
        </p:nvSpPr>
        <p:spPr>
          <a:xfrm>
            <a:off x="14528518" y="3872564"/>
            <a:ext cx="3772330" cy="456111"/>
          </a:xfrm>
          <a:custGeom>
            <a:avLst/>
            <a:gdLst>
              <a:gd name="connsiteX0" fmla="*/ 0 w 3547305"/>
              <a:gd name="connsiteY0" fmla="*/ 0 h 419100"/>
              <a:gd name="connsiteX1" fmla="*/ 3531846 w 3547305"/>
              <a:gd name="connsiteY1" fmla="*/ 0 h 419100"/>
              <a:gd name="connsiteX2" fmla="*/ 3547305 w 3547305"/>
              <a:gd name="connsiteY2" fmla="*/ 1558 h 419100"/>
              <a:gd name="connsiteX3" fmla="*/ 3520531 w 3547305"/>
              <a:gd name="connsiteY3" fmla="*/ 4257 h 419100"/>
              <a:gd name="connsiteX4" fmla="*/ 3353213 w 3547305"/>
              <a:gd name="connsiteY4" fmla="*/ 209550 h 419100"/>
              <a:gd name="connsiteX5" fmla="*/ 3520531 w 3547305"/>
              <a:gd name="connsiteY5" fmla="*/ 414843 h 419100"/>
              <a:gd name="connsiteX6" fmla="*/ 3547305 w 3547305"/>
              <a:gd name="connsiteY6" fmla="*/ 417542 h 419100"/>
              <a:gd name="connsiteX7" fmla="*/ 3531846 w 3547305"/>
              <a:gd name="connsiteY7" fmla="*/ 419100 h 419100"/>
              <a:gd name="connsiteX8" fmla="*/ 0 w 3547305"/>
              <a:gd name="connsiteY8" fmla="*/ 419100 h 419100"/>
              <a:gd name="connsiteX9" fmla="*/ 209550 w 3547305"/>
              <a:gd name="connsiteY9" fmla="*/ 209550 h 419100"/>
              <a:gd name="connsiteX10" fmla="*/ 0 w 3547305"/>
              <a:gd name="connsiteY10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47305" h="419100">
                <a:moveTo>
                  <a:pt x="0" y="0"/>
                </a:moveTo>
                <a:lnTo>
                  <a:pt x="3531846" y="0"/>
                </a:lnTo>
                <a:lnTo>
                  <a:pt x="3547305" y="1558"/>
                </a:lnTo>
                <a:lnTo>
                  <a:pt x="3520531" y="4257"/>
                </a:lnTo>
                <a:cubicBezTo>
                  <a:pt x="3425043" y="23797"/>
                  <a:pt x="3353213" y="108286"/>
                  <a:pt x="3353213" y="209550"/>
                </a:cubicBezTo>
                <a:cubicBezTo>
                  <a:pt x="3353213" y="310815"/>
                  <a:pt x="3425043" y="395303"/>
                  <a:pt x="3520531" y="414843"/>
                </a:cubicBezTo>
                <a:lnTo>
                  <a:pt x="3547305" y="417542"/>
                </a:lnTo>
                <a:lnTo>
                  <a:pt x="3531846" y="419100"/>
                </a:lnTo>
                <a:lnTo>
                  <a:pt x="0" y="419100"/>
                </a:lnTo>
                <a:cubicBezTo>
                  <a:pt x="115731" y="419100"/>
                  <a:pt x="209550" y="325281"/>
                  <a:pt x="209550" y="209550"/>
                </a:cubicBezTo>
                <a:cubicBezTo>
                  <a:pt x="209550" y="93819"/>
                  <a:pt x="115731" y="0"/>
                  <a:pt x="0" y="0"/>
                </a:cubicBezTo>
                <a:close/>
              </a:path>
            </a:pathLst>
          </a:cu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9DD4A08-39BC-4CD5-AD83-4EBC70C418AC}"/>
              </a:ext>
            </a:extLst>
          </p:cNvPr>
          <p:cNvSpPr/>
          <p:nvPr/>
        </p:nvSpPr>
        <p:spPr>
          <a:xfrm>
            <a:off x="13385122" y="4328674"/>
            <a:ext cx="5898808" cy="224203"/>
          </a:xfrm>
          <a:prstGeom prst="roundRect">
            <a:avLst>
              <a:gd name="adj" fmla="val 50000"/>
            </a:avLst>
          </a:pr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E8DA89A-B320-4675-AC31-F6400CD5F88E}"/>
              </a:ext>
            </a:extLst>
          </p:cNvPr>
          <p:cNvSpPr/>
          <p:nvPr/>
        </p:nvSpPr>
        <p:spPr>
          <a:xfrm>
            <a:off x="15952687" y="4476251"/>
            <a:ext cx="3027020" cy="224203"/>
          </a:xfrm>
          <a:prstGeom prst="roundRect">
            <a:avLst>
              <a:gd name="adj" fmla="val 50000"/>
            </a:avLst>
          </a:pr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8F8BC2C-E6E9-4B98-9C12-2F7F949A0764}"/>
              </a:ext>
            </a:extLst>
          </p:cNvPr>
          <p:cNvSpPr/>
          <p:nvPr/>
        </p:nvSpPr>
        <p:spPr>
          <a:xfrm>
            <a:off x="12771373" y="1972012"/>
            <a:ext cx="6208334" cy="456111"/>
          </a:xfrm>
          <a:custGeom>
            <a:avLst/>
            <a:gdLst>
              <a:gd name="connsiteX0" fmla="*/ 209550 w 5838000"/>
              <a:gd name="connsiteY0" fmla="*/ 0 h 419100"/>
              <a:gd name="connsiteX1" fmla="*/ 5403850 w 5838000"/>
              <a:gd name="connsiteY1" fmla="*/ 0 h 419100"/>
              <a:gd name="connsiteX2" fmla="*/ 5521011 w 5838000"/>
              <a:gd name="connsiteY2" fmla="*/ 35788 h 419100"/>
              <a:gd name="connsiteX3" fmla="*/ 5528791 w 5838000"/>
              <a:gd name="connsiteY3" fmla="*/ 42857 h 419100"/>
              <a:gd name="connsiteX4" fmla="*/ 5659841 w 5838000"/>
              <a:gd name="connsiteY4" fmla="*/ 42857 h 419100"/>
              <a:gd name="connsiteX5" fmla="*/ 5709412 w 5838000"/>
              <a:gd name="connsiteY5" fmla="*/ 92428 h 419100"/>
              <a:gd name="connsiteX6" fmla="*/ 5694893 w 5838000"/>
              <a:gd name="connsiteY6" fmla="*/ 127480 h 419100"/>
              <a:gd name="connsiteX7" fmla="*/ 5681367 w 5838000"/>
              <a:gd name="connsiteY7" fmla="*/ 136599 h 419100"/>
              <a:gd name="connsiteX8" fmla="*/ 5788429 w 5838000"/>
              <a:gd name="connsiteY8" fmla="*/ 136599 h 419100"/>
              <a:gd name="connsiteX9" fmla="*/ 5838000 w 5838000"/>
              <a:gd name="connsiteY9" fmla="*/ 186170 h 419100"/>
              <a:gd name="connsiteX10" fmla="*/ 5788429 w 5838000"/>
              <a:gd name="connsiteY10" fmla="*/ 235741 h 419100"/>
              <a:gd name="connsiteX11" fmla="*/ 5608112 w 5838000"/>
              <a:gd name="connsiteY11" fmla="*/ 235741 h 419100"/>
              <a:gd name="connsiteX12" fmla="*/ 5596932 w 5838000"/>
              <a:gd name="connsiteY12" fmla="*/ 291116 h 419100"/>
              <a:gd name="connsiteX13" fmla="*/ 5403850 w 5838000"/>
              <a:gd name="connsiteY13" fmla="*/ 419100 h 419100"/>
              <a:gd name="connsiteX14" fmla="*/ 209550 w 5838000"/>
              <a:gd name="connsiteY14" fmla="*/ 419100 h 419100"/>
              <a:gd name="connsiteX15" fmla="*/ 0 w 5838000"/>
              <a:gd name="connsiteY15" fmla="*/ 209550 h 419100"/>
              <a:gd name="connsiteX16" fmla="*/ 209550 w 5838000"/>
              <a:gd name="connsiteY16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38000" h="419100">
                <a:moveTo>
                  <a:pt x="209550" y="0"/>
                </a:moveTo>
                <a:lnTo>
                  <a:pt x="5403850" y="0"/>
                </a:lnTo>
                <a:cubicBezTo>
                  <a:pt x="5447249" y="0"/>
                  <a:pt x="5487567" y="13193"/>
                  <a:pt x="5521011" y="35788"/>
                </a:cubicBezTo>
                <a:lnTo>
                  <a:pt x="5528791" y="42857"/>
                </a:lnTo>
                <a:lnTo>
                  <a:pt x="5659841" y="42857"/>
                </a:lnTo>
                <a:cubicBezTo>
                  <a:pt x="5687218" y="42857"/>
                  <a:pt x="5709412" y="65051"/>
                  <a:pt x="5709412" y="92428"/>
                </a:cubicBezTo>
                <a:cubicBezTo>
                  <a:pt x="5709412" y="106116"/>
                  <a:pt x="5703864" y="118509"/>
                  <a:pt x="5694893" y="127480"/>
                </a:cubicBezTo>
                <a:lnTo>
                  <a:pt x="5681367" y="136599"/>
                </a:lnTo>
                <a:lnTo>
                  <a:pt x="5788429" y="136599"/>
                </a:lnTo>
                <a:cubicBezTo>
                  <a:pt x="5815806" y="136599"/>
                  <a:pt x="5838000" y="158793"/>
                  <a:pt x="5838000" y="186170"/>
                </a:cubicBezTo>
                <a:cubicBezTo>
                  <a:pt x="5838000" y="213547"/>
                  <a:pt x="5815806" y="235741"/>
                  <a:pt x="5788429" y="235741"/>
                </a:cubicBezTo>
                <a:lnTo>
                  <a:pt x="5608112" y="235741"/>
                </a:lnTo>
                <a:lnTo>
                  <a:pt x="5596932" y="291116"/>
                </a:lnTo>
                <a:cubicBezTo>
                  <a:pt x="5565121" y="366327"/>
                  <a:pt x="5490648" y="419100"/>
                  <a:pt x="5403850" y="419100"/>
                </a:cubicBezTo>
                <a:lnTo>
                  <a:pt x="209550" y="419100"/>
                </a:lnTo>
                <a:cubicBezTo>
                  <a:pt x="93819" y="419100"/>
                  <a:pt x="0" y="325281"/>
                  <a:pt x="0" y="209550"/>
                </a:cubicBezTo>
                <a:cubicBezTo>
                  <a:pt x="0" y="93819"/>
                  <a:pt x="93819" y="0"/>
                  <a:pt x="209550" y="0"/>
                </a:cubicBezTo>
                <a:close/>
              </a:path>
            </a:pathLst>
          </a:cu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E8D4DDB-3DFC-41C4-8248-65FF22468EBE}"/>
              </a:ext>
            </a:extLst>
          </p:cNvPr>
          <p:cNvSpPr/>
          <p:nvPr/>
        </p:nvSpPr>
        <p:spPr>
          <a:xfrm>
            <a:off x="13242776" y="2414302"/>
            <a:ext cx="6629176" cy="456111"/>
          </a:xfrm>
          <a:custGeom>
            <a:avLst/>
            <a:gdLst>
              <a:gd name="connsiteX0" fmla="*/ 527608 w 6233739"/>
              <a:gd name="connsiteY0" fmla="*/ 0 h 419100"/>
              <a:gd name="connsiteX1" fmla="*/ 5721908 w 6233739"/>
              <a:gd name="connsiteY1" fmla="*/ 0 h 419100"/>
              <a:gd name="connsiteX2" fmla="*/ 5870082 w 6233739"/>
              <a:gd name="connsiteY2" fmla="*/ 61376 h 419100"/>
              <a:gd name="connsiteX3" fmla="*/ 5905527 w 6233739"/>
              <a:gd name="connsiteY3" fmla="*/ 113947 h 419100"/>
              <a:gd name="connsiteX4" fmla="*/ 6184168 w 6233739"/>
              <a:gd name="connsiteY4" fmla="*/ 113947 h 419100"/>
              <a:gd name="connsiteX5" fmla="*/ 6233739 w 6233739"/>
              <a:gd name="connsiteY5" fmla="*/ 163518 h 419100"/>
              <a:gd name="connsiteX6" fmla="*/ 6184168 w 6233739"/>
              <a:gd name="connsiteY6" fmla="*/ 213089 h 419100"/>
              <a:gd name="connsiteX7" fmla="*/ 6033028 w 6233739"/>
              <a:gd name="connsiteY7" fmla="*/ 213089 h 419100"/>
              <a:gd name="connsiteX8" fmla="*/ 6082599 w 6233739"/>
              <a:gd name="connsiteY8" fmla="*/ 262660 h 419100"/>
              <a:gd name="connsiteX9" fmla="*/ 6033028 w 6233739"/>
              <a:gd name="connsiteY9" fmla="*/ 312231 h 419100"/>
              <a:gd name="connsiteX10" fmla="*/ 5900754 w 6233739"/>
              <a:gd name="connsiteY10" fmla="*/ 312231 h 419100"/>
              <a:gd name="connsiteX11" fmla="*/ 5870082 w 6233739"/>
              <a:gd name="connsiteY11" fmla="*/ 357724 h 419100"/>
              <a:gd name="connsiteX12" fmla="*/ 5721908 w 6233739"/>
              <a:gd name="connsiteY12" fmla="*/ 419100 h 419100"/>
              <a:gd name="connsiteX13" fmla="*/ 527608 w 6233739"/>
              <a:gd name="connsiteY13" fmla="*/ 419100 h 419100"/>
              <a:gd name="connsiteX14" fmla="*/ 485377 w 6233739"/>
              <a:gd name="connsiteY14" fmla="*/ 414843 h 419100"/>
              <a:gd name="connsiteX15" fmla="*/ 481469 w 6233739"/>
              <a:gd name="connsiteY15" fmla="*/ 413630 h 419100"/>
              <a:gd name="connsiteX16" fmla="*/ 836350 w 6233739"/>
              <a:gd name="connsiteY16" fmla="*/ 413630 h 419100"/>
              <a:gd name="connsiteX17" fmla="*/ 968006 w 6233739"/>
              <a:gd name="connsiteY17" fmla="*/ 281974 h 419100"/>
              <a:gd name="connsiteX18" fmla="*/ 968007 w 6233739"/>
              <a:gd name="connsiteY18" fmla="*/ 281974 h 419100"/>
              <a:gd name="connsiteX19" fmla="*/ 836351 w 6233739"/>
              <a:gd name="connsiteY19" fmla="*/ 150318 h 419100"/>
              <a:gd name="connsiteX20" fmla="*/ 330017 w 6233739"/>
              <a:gd name="connsiteY20" fmla="*/ 150318 h 419100"/>
              <a:gd name="connsiteX21" fmla="*/ 330017 w 6233739"/>
              <a:gd name="connsiteY21" fmla="*/ 150317 h 419100"/>
              <a:gd name="connsiteX22" fmla="*/ 69027 w 6233739"/>
              <a:gd name="connsiteY22" fmla="*/ 150317 h 419100"/>
              <a:gd name="connsiteX23" fmla="*/ 0 w 6233739"/>
              <a:gd name="connsiteY23" fmla="*/ 81290 h 419100"/>
              <a:gd name="connsiteX24" fmla="*/ 69027 w 6233739"/>
              <a:gd name="connsiteY24" fmla="*/ 12263 h 419100"/>
              <a:gd name="connsiteX25" fmla="*/ 459587 w 6233739"/>
              <a:gd name="connsiteY25" fmla="*/ 12263 h 419100"/>
              <a:gd name="connsiteX26" fmla="*/ 485377 w 6233739"/>
              <a:gd name="connsiteY26" fmla="*/ 4257 h 419100"/>
              <a:gd name="connsiteX27" fmla="*/ 527608 w 6233739"/>
              <a:gd name="connsiteY27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233739" h="419100">
                <a:moveTo>
                  <a:pt x="527608" y="0"/>
                </a:moveTo>
                <a:lnTo>
                  <a:pt x="5721908" y="0"/>
                </a:lnTo>
                <a:cubicBezTo>
                  <a:pt x="5779773" y="0"/>
                  <a:pt x="5832161" y="23455"/>
                  <a:pt x="5870082" y="61376"/>
                </a:cubicBezTo>
                <a:lnTo>
                  <a:pt x="5905527" y="113947"/>
                </a:lnTo>
                <a:lnTo>
                  <a:pt x="6184168" y="113947"/>
                </a:lnTo>
                <a:cubicBezTo>
                  <a:pt x="6211545" y="113947"/>
                  <a:pt x="6233739" y="136141"/>
                  <a:pt x="6233739" y="163518"/>
                </a:cubicBezTo>
                <a:cubicBezTo>
                  <a:pt x="6233739" y="190895"/>
                  <a:pt x="6211545" y="213089"/>
                  <a:pt x="6184168" y="213089"/>
                </a:cubicBezTo>
                <a:lnTo>
                  <a:pt x="6033028" y="213089"/>
                </a:lnTo>
                <a:cubicBezTo>
                  <a:pt x="6060405" y="213089"/>
                  <a:pt x="6082599" y="235283"/>
                  <a:pt x="6082599" y="262660"/>
                </a:cubicBezTo>
                <a:cubicBezTo>
                  <a:pt x="6082599" y="290037"/>
                  <a:pt x="6060405" y="312231"/>
                  <a:pt x="6033028" y="312231"/>
                </a:cubicBezTo>
                <a:lnTo>
                  <a:pt x="5900754" y="312231"/>
                </a:lnTo>
                <a:lnTo>
                  <a:pt x="5870082" y="357724"/>
                </a:lnTo>
                <a:cubicBezTo>
                  <a:pt x="5832161" y="395645"/>
                  <a:pt x="5779774" y="419100"/>
                  <a:pt x="5721908" y="419100"/>
                </a:cubicBezTo>
                <a:lnTo>
                  <a:pt x="527608" y="419100"/>
                </a:lnTo>
                <a:cubicBezTo>
                  <a:pt x="513142" y="419100"/>
                  <a:pt x="499018" y="417634"/>
                  <a:pt x="485377" y="414843"/>
                </a:cubicBezTo>
                <a:lnTo>
                  <a:pt x="481469" y="413630"/>
                </a:lnTo>
                <a:lnTo>
                  <a:pt x="836350" y="413630"/>
                </a:lnTo>
                <a:cubicBezTo>
                  <a:pt x="909062" y="413630"/>
                  <a:pt x="968006" y="354686"/>
                  <a:pt x="968006" y="281974"/>
                </a:cubicBezTo>
                <a:lnTo>
                  <a:pt x="968007" y="281974"/>
                </a:lnTo>
                <a:cubicBezTo>
                  <a:pt x="968007" y="209262"/>
                  <a:pt x="909063" y="150318"/>
                  <a:pt x="836351" y="150318"/>
                </a:cubicBezTo>
                <a:lnTo>
                  <a:pt x="330017" y="150318"/>
                </a:lnTo>
                <a:lnTo>
                  <a:pt x="330017" y="150317"/>
                </a:lnTo>
                <a:lnTo>
                  <a:pt x="69027" y="150317"/>
                </a:lnTo>
                <a:cubicBezTo>
                  <a:pt x="30904" y="150317"/>
                  <a:pt x="0" y="119413"/>
                  <a:pt x="0" y="81290"/>
                </a:cubicBezTo>
                <a:cubicBezTo>
                  <a:pt x="0" y="43167"/>
                  <a:pt x="30904" y="12263"/>
                  <a:pt x="69027" y="12263"/>
                </a:cubicBezTo>
                <a:lnTo>
                  <a:pt x="459587" y="12263"/>
                </a:lnTo>
                <a:lnTo>
                  <a:pt x="485377" y="4257"/>
                </a:lnTo>
                <a:cubicBezTo>
                  <a:pt x="499018" y="1466"/>
                  <a:pt x="513142" y="0"/>
                  <a:pt x="527608" y="0"/>
                </a:cubicBezTo>
                <a:close/>
              </a:path>
            </a:pathLst>
          </a:cu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2748FEA-91E1-49AF-BE97-D991CC32354B}"/>
              </a:ext>
            </a:extLst>
          </p:cNvPr>
          <p:cNvSpPr/>
          <p:nvPr/>
        </p:nvSpPr>
        <p:spPr>
          <a:xfrm>
            <a:off x="14560821" y="1753053"/>
            <a:ext cx="2501670" cy="224203"/>
          </a:xfrm>
          <a:prstGeom prst="roundRect">
            <a:avLst>
              <a:gd name="adj" fmla="val 50000"/>
            </a:avLst>
          </a:pr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6461670-4FDF-4813-9A71-BDC0DE0455D0}"/>
              </a:ext>
            </a:extLst>
          </p:cNvPr>
          <p:cNvSpPr/>
          <p:nvPr/>
        </p:nvSpPr>
        <p:spPr>
          <a:xfrm>
            <a:off x="15278145" y="1528851"/>
            <a:ext cx="1038742" cy="224203"/>
          </a:xfrm>
          <a:prstGeom prst="roundRect">
            <a:avLst>
              <a:gd name="adj" fmla="val 50000"/>
            </a:avLst>
          </a:pr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Graphic 213">
            <a:extLst>
              <a:ext uri="{FF2B5EF4-FFF2-40B4-BE49-F238E27FC236}">
                <a16:creationId xmlns:a16="http://schemas.microsoft.com/office/drawing/2014/main" id="{4EE762CF-3006-486F-BCCD-A69D8595040E}"/>
              </a:ext>
            </a:extLst>
          </p:cNvPr>
          <p:cNvSpPr/>
          <p:nvPr/>
        </p:nvSpPr>
        <p:spPr>
          <a:xfrm rot="17100000">
            <a:off x="-3263874" y="1691501"/>
            <a:ext cx="2786947" cy="2654469"/>
          </a:xfrm>
          <a:custGeom>
            <a:avLst/>
            <a:gdLst>
              <a:gd name="connsiteX0" fmla="*/ 862943 w 880994"/>
              <a:gd name="connsiteY0" fmla="*/ 209257 h 848653"/>
              <a:gd name="connsiteX1" fmla="*/ 712448 w 880994"/>
              <a:gd name="connsiteY1" fmla="*/ 648359 h 848653"/>
              <a:gd name="connsiteX2" fmla="*/ 136185 w 880994"/>
              <a:gd name="connsiteY2" fmla="*/ 813142 h 848653"/>
              <a:gd name="connsiteX3" fmla="*/ 51412 w 880994"/>
              <a:gd name="connsiteY3" fmla="*/ 222592 h 848653"/>
              <a:gd name="connsiteX4" fmla="*/ 513375 w 880994"/>
              <a:gd name="connsiteY4" fmla="*/ 1612 h 848653"/>
              <a:gd name="connsiteX5" fmla="*/ 862943 w 880994"/>
              <a:gd name="connsiteY5" fmla="*/ 209257 h 848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0994" h="848653">
                <a:moveTo>
                  <a:pt x="862943" y="209257"/>
                </a:moveTo>
                <a:cubicBezTo>
                  <a:pt x="909615" y="332129"/>
                  <a:pt x="868657" y="503579"/>
                  <a:pt x="712448" y="648359"/>
                </a:cubicBezTo>
                <a:cubicBezTo>
                  <a:pt x="556238" y="793139"/>
                  <a:pt x="284775" y="910297"/>
                  <a:pt x="136185" y="813142"/>
                </a:cubicBezTo>
                <a:cubicBezTo>
                  <a:pt x="-12405" y="715987"/>
                  <a:pt x="-37170" y="404519"/>
                  <a:pt x="51412" y="222592"/>
                </a:cubicBezTo>
                <a:cubicBezTo>
                  <a:pt x="140947" y="41617"/>
                  <a:pt x="344782" y="-9818"/>
                  <a:pt x="513375" y="1612"/>
                </a:cubicBezTo>
                <a:cubicBezTo>
                  <a:pt x="681968" y="13042"/>
                  <a:pt x="816270" y="86384"/>
                  <a:pt x="862943" y="209257"/>
                </a:cubicBezTo>
                <a:close/>
              </a:path>
            </a:pathLst>
          </a:custGeom>
          <a:solidFill>
            <a:srgbClr val="FF65A3">
              <a:alpha val="46000"/>
            </a:srgb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B929A1F-BEB3-449D-A418-04482E8B15E6}"/>
              </a:ext>
            </a:extLst>
          </p:cNvPr>
          <p:cNvGrpSpPr/>
          <p:nvPr/>
        </p:nvGrpSpPr>
        <p:grpSpPr>
          <a:xfrm rot="17100000">
            <a:off x="-3899188" y="1519772"/>
            <a:ext cx="3264570" cy="3482759"/>
            <a:chOff x="3527222" y="1038225"/>
            <a:chExt cx="4430211" cy="4726306"/>
          </a:xfrm>
        </p:grpSpPr>
        <p:sp>
          <p:nvSpPr>
            <p:cNvPr id="15" name="Graphic 213">
              <a:extLst>
                <a:ext uri="{FF2B5EF4-FFF2-40B4-BE49-F238E27FC236}">
                  <a16:creationId xmlns:a16="http://schemas.microsoft.com/office/drawing/2014/main" id="{115C71A2-FB59-48F1-830E-FBF5A0C9DF0B}"/>
                </a:ext>
              </a:extLst>
            </p:cNvPr>
            <p:cNvSpPr/>
            <p:nvPr/>
          </p:nvSpPr>
          <p:spPr>
            <a:xfrm>
              <a:off x="4175385" y="1433831"/>
              <a:ext cx="3782048" cy="3602268"/>
            </a:xfrm>
            <a:custGeom>
              <a:avLst/>
              <a:gdLst>
                <a:gd name="connsiteX0" fmla="*/ 862943 w 880994"/>
                <a:gd name="connsiteY0" fmla="*/ 209257 h 848653"/>
                <a:gd name="connsiteX1" fmla="*/ 712448 w 880994"/>
                <a:gd name="connsiteY1" fmla="*/ 648359 h 848653"/>
                <a:gd name="connsiteX2" fmla="*/ 136185 w 880994"/>
                <a:gd name="connsiteY2" fmla="*/ 813142 h 848653"/>
                <a:gd name="connsiteX3" fmla="*/ 51412 w 880994"/>
                <a:gd name="connsiteY3" fmla="*/ 222592 h 848653"/>
                <a:gd name="connsiteX4" fmla="*/ 513375 w 880994"/>
                <a:gd name="connsiteY4" fmla="*/ 1612 h 848653"/>
                <a:gd name="connsiteX5" fmla="*/ 862943 w 880994"/>
                <a:gd name="connsiteY5" fmla="*/ 209257 h 848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80994" h="848653">
                  <a:moveTo>
                    <a:pt x="862943" y="209257"/>
                  </a:moveTo>
                  <a:cubicBezTo>
                    <a:pt x="909615" y="332129"/>
                    <a:pt x="868657" y="503579"/>
                    <a:pt x="712448" y="648359"/>
                  </a:cubicBezTo>
                  <a:cubicBezTo>
                    <a:pt x="556238" y="793139"/>
                    <a:pt x="284775" y="910297"/>
                    <a:pt x="136185" y="813142"/>
                  </a:cubicBezTo>
                  <a:cubicBezTo>
                    <a:pt x="-12405" y="715987"/>
                    <a:pt x="-37170" y="404519"/>
                    <a:pt x="51412" y="222592"/>
                  </a:cubicBezTo>
                  <a:cubicBezTo>
                    <a:pt x="140947" y="41617"/>
                    <a:pt x="344782" y="-9818"/>
                    <a:pt x="513375" y="1612"/>
                  </a:cubicBezTo>
                  <a:cubicBezTo>
                    <a:pt x="681968" y="13042"/>
                    <a:pt x="816270" y="86384"/>
                    <a:pt x="862943" y="209257"/>
                  </a:cubicBezTo>
                  <a:close/>
                </a:path>
              </a:pathLst>
            </a:custGeom>
            <a:solidFill>
              <a:srgbClr val="FF3B8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6" name="Picture 18" descr="Bow Compass School Illustration Transparent PNG &amp;amp; SVG Vector">
              <a:extLst>
                <a:ext uri="{FF2B5EF4-FFF2-40B4-BE49-F238E27FC236}">
                  <a16:creationId xmlns:a16="http://schemas.microsoft.com/office/drawing/2014/main" id="{11A1723A-BFB7-4245-BA85-7BD77107A4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01" t="2824" r="21092" b="15779"/>
            <a:stretch/>
          </p:blipFill>
          <p:spPr bwMode="auto">
            <a:xfrm>
              <a:off x="4781550" y="1038225"/>
              <a:ext cx="2686050" cy="3743325"/>
            </a:xfrm>
            <a:prstGeom prst="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Calculator Card - Assistive Cards">
              <a:extLst>
                <a:ext uri="{FF2B5EF4-FFF2-40B4-BE49-F238E27FC236}">
                  <a16:creationId xmlns:a16="http://schemas.microsoft.com/office/drawing/2014/main" id="{C96B773A-B02D-4615-A090-CA0ED5DF35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6703" y="1955800"/>
              <a:ext cx="2176298" cy="31108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E08970F-DC2B-4EA2-8EAE-AAE00C148567}"/>
                </a:ext>
              </a:extLst>
            </p:cNvPr>
            <p:cNvSpPr/>
            <p:nvPr/>
          </p:nvSpPr>
          <p:spPr>
            <a:xfrm rot="20176134">
              <a:off x="5792805" y="4410564"/>
              <a:ext cx="1930179" cy="1353967"/>
            </a:xfrm>
            <a:custGeom>
              <a:avLst/>
              <a:gdLst>
                <a:gd name="connsiteX0" fmla="*/ 1930179 w 1930179"/>
                <a:gd name="connsiteY0" fmla="*/ 0 h 1353967"/>
                <a:gd name="connsiteX1" fmla="*/ 1930179 w 1930179"/>
                <a:gd name="connsiteY1" fmla="*/ 1353967 h 1353967"/>
                <a:gd name="connsiteX2" fmla="*/ 0 w 1930179"/>
                <a:gd name="connsiteY2" fmla="*/ 1353967 h 1353967"/>
                <a:gd name="connsiteX3" fmla="*/ 0 w 1930179"/>
                <a:gd name="connsiteY3" fmla="*/ 178344 h 1353967"/>
                <a:gd name="connsiteX4" fmla="*/ 150803 w 1930179"/>
                <a:gd name="connsiteY4" fmla="*/ 208833 h 1353967"/>
                <a:gd name="connsiteX5" fmla="*/ 1765938 w 1930179"/>
                <a:gd name="connsiteY5" fmla="*/ 61677 h 1353967"/>
                <a:gd name="connsiteX6" fmla="*/ 1922636 w 1930179"/>
                <a:gd name="connsiteY6" fmla="*/ 3330 h 1353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30179" h="1353967">
                  <a:moveTo>
                    <a:pt x="1930179" y="0"/>
                  </a:moveTo>
                  <a:lnTo>
                    <a:pt x="1930179" y="1353967"/>
                  </a:lnTo>
                  <a:lnTo>
                    <a:pt x="0" y="1353967"/>
                  </a:lnTo>
                  <a:lnTo>
                    <a:pt x="0" y="178344"/>
                  </a:lnTo>
                  <a:lnTo>
                    <a:pt x="150803" y="208833"/>
                  </a:lnTo>
                  <a:cubicBezTo>
                    <a:pt x="668686" y="294006"/>
                    <a:pt x="1281503" y="226323"/>
                    <a:pt x="1765938" y="61677"/>
                  </a:cubicBezTo>
                  <a:cubicBezTo>
                    <a:pt x="1819763" y="43383"/>
                    <a:pt x="1871998" y="23907"/>
                    <a:pt x="1922636" y="3330"/>
                  </a:cubicBezTo>
                  <a:close/>
                </a:path>
              </a:pathLst>
            </a:custGeom>
            <a:solidFill>
              <a:srgbClr val="0042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D1AA2D5-A345-45CB-82C6-539B7A63ADC9}"/>
                </a:ext>
              </a:extLst>
            </p:cNvPr>
            <p:cNvSpPr/>
            <p:nvPr/>
          </p:nvSpPr>
          <p:spPr>
            <a:xfrm rot="2009711">
              <a:off x="3527222" y="3902856"/>
              <a:ext cx="2647950" cy="1602666"/>
            </a:xfrm>
            <a:custGeom>
              <a:avLst/>
              <a:gdLst>
                <a:gd name="connsiteX0" fmla="*/ 0 w 2647950"/>
                <a:gd name="connsiteY0" fmla="*/ 543 h 1602666"/>
                <a:gd name="connsiteX1" fmla="*/ 56435 w 2647950"/>
                <a:gd name="connsiteY1" fmla="*/ 93996 h 1602666"/>
                <a:gd name="connsiteX2" fmla="*/ 1361909 w 2647950"/>
                <a:gd name="connsiteY2" fmla="*/ 1008336 h 1602666"/>
                <a:gd name="connsiteX3" fmla="*/ 2611865 w 2647950"/>
                <a:gd name="connsiteY3" fmla="*/ 62035 h 1602666"/>
                <a:gd name="connsiteX4" fmla="*/ 2647950 w 2647950"/>
                <a:gd name="connsiteY4" fmla="*/ 0 h 1602666"/>
                <a:gd name="connsiteX5" fmla="*/ 2647950 w 2647950"/>
                <a:gd name="connsiteY5" fmla="*/ 1602666 h 1602666"/>
                <a:gd name="connsiteX6" fmla="*/ 0 w 2647950"/>
                <a:gd name="connsiteY6" fmla="*/ 1602666 h 1602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47950" h="1602666">
                  <a:moveTo>
                    <a:pt x="0" y="543"/>
                  </a:moveTo>
                  <a:lnTo>
                    <a:pt x="56435" y="93996"/>
                  </a:lnTo>
                  <a:cubicBezTo>
                    <a:pt x="389541" y="607558"/>
                    <a:pt x="887196" y="1013411"/>
                    <a:pt x="1361909" y="1008336"/>
                  </a:cubicBezTo>
                  <a:cubicBezTo>
                    <a:pt x="1836622" y="1003260"/>
                    <a:pt x="2287060" y="588136"/>
                    <a:pt x="2611865" y="62035"/>
                  </a:cubicBezTo>
                  <a:lnTo>
                    <a:pt x="2647950" y="0"/>
                  </a:lnTo>
                  <a:lnTo>
                    <a:pt x="2647950" y="1602666"/>
                  </a:lnTo>
                  <a:lnTo>
                    <a:pt x="0" y="1602666"/>
                  </a:lnTo>
                  <a:close/>
                </a:path>
              </a:pathLst>
            </a:custGeom>
            <a:solidFill>
              <a:srgbClr val="0042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Graphic 213">
            <a:extLst>
              <a:ext uri="{FF2B5EF4-FFF2-40B4-BE49-F238E27FC236}">
                <a16:creationId xmlns:a16="http://schemas.microsoft.com/office/drawing/2014/main" id="{DF72DBBA-CA14-4FD3-BA64-2C78C2951134}"/>
              </a:ext>
            </a:extLst>
          </p:cNvPr>
          <p:cNvSpPr/>
          <p:nvPr/>
        </p:nvSpPr>
        <p:spPr>
          <a:xfrm rot="17100000">
            <a:off x="-3557712" y="1740869"/>
            <a:ext cx="3154085" cy="2959586"/>
          </a:xfrm>
          <a:custGeom>
            <a:avLst/>
            <a:gdLst>
              <a:gd name="connsiteX0" fmla="*/ 862943 w 880994"/>
              <a:gd name="connsiteY0" fmla="*/ 209257 h 848653"/>
              <a:gd name="connsiteX1" fmla="*/ 712448 w 880994"/>
              <a:gd name="connsiteY1" fmla="*/ 648359 h 848653"/>
              <a:gd name="connsiteX2" fmla="*/ 136185 w 880994"/>
              <a:gd name="connsiteY2" fmla="*/ 813142 h 848653"/>
              <a:gd name="connsiteX3" fmla="*/ 51412 w 880994"/>
              <a:gd name="connsiteY3" fmla="*/ 222592 h 848653"/>
              <a:gd name="connsiteX4" fmla="*/ 513375 w 880994"/>
              <a:gd name="connsiteY4" fmla="*/ 1612 h 848653"/>
              <a:gd name="connsiteX5" fmla="*/ 862943 w 880994"/>
              <a:gd name="connsiteY5" fmla="*/ 209257 h 848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0994" h="848653">
                <a:moveTo>
                  <a:pt x="862943" y="209257"/>
                </a:moveTo>
                <a:cubicBezTo>
                  <a:pt x="909615" y="332129"/>
                  <a:pt x="868657" y="503579"/>
                  <a:pt x="712448" y="648359"/>
                </a:cubicBezTo>
                <a:cubicBezTo>
                  <a:pt x="556238" y="793139"/>
                  <a:pt x="284775" y="910297"/>
                  <a:pt x="136185" y="813142"/>
                </a:cubicBezTo>
                <a:cubicBezTo>
                  <a:pt x="-12405" y="715987"/>
                  <a:pt x="-37170" y="404519"/>
                  <a:pt x="51412" y="222592"/>
                </a:cubicBezTo>
                <a:cubicBezTo>
                  <a:pt x="140947" y="41617"/>
                  <a:pt x="344782" y="-9818"/>
                  <a:pt x="513375" y="1612"/>
                </a:cubicBezTo>
                <a:cubicBezTo>
                  <a:pt x="681968" y="13042"/>
                  <a:pt x="816270" y="86384"/>
                  <a:pt x="862943" y="209257"/>
                </a:cubicBezTo>
                <a:close/>
              </a:path>
            </a:pathLst>
          </a:custGeom>
          <a:noFill/>
          <a:ln w="28575" cap="flat">
            <a:solidFill>
              <a:srgbClr val="15C2FF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Isosceles Triangle 224">
            <a:extLst>
              <a:ext uri="{FF2B5EF4-FFF2-40B4-BE49-F238E27FC236}">
                <a16:creationId xmlns:a16="http://schemas.microsoft.com/office/drawing/2014/main" id="{6E16F397-EE0A-4F41-9D46-EF42669EC7F8}"/>
              </a:ext>
            </a:extLst>
          </p:cNvPr>
          <p:cNvSpPr/>
          <p:nvPr/>
        </p:nvSpPr>
        <p:spPr>
          <a:xfrm rot="19800000">
            <a:off x="-3609639" y="3081712"/>
            <a:ext cx="254848" cy="236716"/>
          </a:xfrm>
          <a:custGeom>
            <a:avLst/>
            <a:gdLst>
              <a:gd name="connsiteX0" fmla="*/ 0 w 1280160"/>
              <a:gd name="connsiteY0" fmla="*/ 1103586 h 1103586"/>
              <a:gd name="connsiteX1" fmla="*/ 640080 w 1280160"/>
              <a:gd name="connsiteY1" fmla="*/ 0 h 1103586"/>
              <a:gd name="connsiteX2" fmla="*/ 1280160 w 1280160"/>
              <a:gd name="connsiteY2" fmla="*/ 1103586 h 1103586"/>
              <a:gd name="connsiteX3" fmla="*/ 0 w 1280160"/>
              <a:gd name="connsiteY3" fmla="*/ 1103586 h 1103586"/>
              <a:gd name="connsiteX0" fmla="*/ 0 w 1280160"/>
              <a:gd name="connsiteY0" fmla="*/ 1103680 h 1103680"/>
              <a:gd name="connsiteX1" fmla="*/ 640080 w 1280160"/>
              <a:gd name="connsiteY1" fmla="*/ 94 h 1103680"/>
              <a:gd name="connsiteX2" fmla="*/ 1280160 w 1280160"/>
              <a:gd name="connsiteY2" fmla="*/ 1103680 h 1103680"/>
              <a:gd name="connsiteX3" fmla="*/ 0 w 1280160"/>
              <a:gd name="connsiteY3" fmla="*/ 1103680 h 1103680"/>
              <a:gd name="connsiteX0" fmla="*/ 0 w 1303138"/>
              <a:gd name="connsiteY0" fmla="*/ 1103680 h 1179120"/>
              <a:gd name="connsiteX1" fmla="*/ 640080 w 1303138"/>
              <a:gd name="connsiteY1" fmla="*/ 94 h 1179120"/>
              <a:gd name="connsiteX2" fmla="*/ 1280160 w 1303138"/>
              <a:gd name="connsiteY2" fmla="*/ 1103680 h 1179120"/>
              <a:gd name="connsiteX3" fmla="*/ 0 w 1303138"/>
              <a:gd name="connsiteY3" fmla="*/ 1103680 h 1179120"/>
              <a:gd name="connsiteX0" fmla="*/ 15212 w 1318350"/>
              <a:gd name="connsiteY0" fmla="*/ 1103660 h 1224550"/>
              <a:gd name="connsiteX1" fmla="*/ 655292 w 1318350"/>
              <a:gd name="connsiteY1" fmla="*/ 74 h 1224550"/>
              <a:gd name="connsiteX2" fmla="*/ 1295372 w 1318350"/>
              <a:gd name="connsiteY2" fmla="*/ 1103660 h 1224550"/>
              <a:gd name="connsiteX3" fmla="*/ 15212 w 1318350"/>
              <a:gd name="connsiteY3" fmla="*/ 1103660 h 122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8350" h="1224550">
                <a:moveTo>
                  <a:pt x="15212" y="1103660"/>
                </a:moveTo>
                <a:cubicBezTo>
                  <a:pt x="-91468" y="951260"/>
                  <a:pt x="388592" y="-9648"/>
                  <a:pt x="655292" y="74"/>
                </a:cubicBezTo>
                <a:cubicBezTo>
                  <a:pt x="921992" y="9796"/>
                  <a:pt x="1432532" y="933918"/>
                  <a:pt x="1295372" y="1103660"/>
                </a:cubicBezTo>
                <a:cubicBezTo>
                  <a:pt x="1158212" y="1273402"/>
                  <a:pt x="121892" y="1256060"/>
                  <a:pt x="15212" y="110366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Isosceles Triangle 224">
            <a:extLst>
              <a:ext uri="{FF2B5EF4-FFF2-40B4-BE49-F238E27FC236}">
                <a16:creationId xmlns:a16="http://schemas.microsoft.com/office/drawing/2014/main" id="{5997AE3B-3E69-4C82-883F-307C41AB4B36}"/>
              </a:ext>
            </a:extLst>
          </p:cNvPr>
          <p:cNvSpPr/>
          <p:nvPr/>
        </p:nvSpPr>
        <p:spPr>
          <a:xfrm rot="8507934">
            <a:off x="-756263" y="3363117"/>
            <a:ext cx="342778" cy="307922"/>
          </a:xfrm>
          <a:custGeom>
            <a:avLst/>
            <a:gdLst>
              <a:gd name="connsiteX0" fmla="*/ 0 w 1280160"/>
              <a:gd name="connsiteY0" fmla="*/ 1103586 h 1103586"/>
              <a:gd name="connsiteX1" fmla="*/ 640080 w 1280160"/>
              <a:gd name="connsiteY1" fmla="*/ 0 h 1103586"/>
              <a:gd name="connsiteX2" fmla="*/ 1280160 w 1280160"/>
              <a:gd name="connsiteY2" fmla="*/ 1103586 h 1103586"/>
              <a:gd name="connsiteX3" fmla="*/ 0 w 1280160"/>
              <a:gd name="connsiteY3" fmla="*/ 1103586 h 1103586"/>
              <a:gd name="connsiteX0" fmla="*/ 0 w 1280160"/>
              <a:gd name="connsiteY0" fmla="*/ 1103680 h 1103680"/>
              <a:gd name="connsiteX1" fmla="*/ 640080 w 1280160"/>
              <a:gd name="connsiteY1" fmla="*/ 94 h 1103680"/>
              <a:gd name="connsiteX2" fmla="*/ 1280160 w 1280160"/>
              <a:gd name="connsiteY2" fmla="*/ 1103680 h 1103680"/>
              <a:gd name="connsiteX3" fmla="*/ 0 w 1280160"/>
              <a:gd name="connsiteY3" fmla="*/ 1103680 h 1103680"/>
              <a:gd name="connsiteX0" fmla="*/ 0 w 1303138"/>
              <a:gd name="connsiteY0" fmla="*/ 1103680 h 1179120"/>
              <a:gd name="connsiteX1" fmla="*/ 640080 w 1303138"/>
              <a:gd name="connsiteY1" fmla="*/ 94 h 1179120"/>
              <a:gd name="connsiteX2" fmla="*/ 1280160 w 1303138"/>
              <a:gd name="connsiteY2" fmla="*/ 1103680 h 1179120"/>
              <a:gd name="connsiteX3" fmla="*/ 0 w 1303138"/>
              <a:gd name="connsiteY3" fmla="*/ 1103680 h 1179120"/>
              <a:gd name="connsiteX0" fmla="*/ 15212 w 1318350"/>
              <a:gd name="connsiteY0" fmla="*/ 1103660 h 1224550"/>
              <a:gd name="connsiteX1" fmla="*/ 655292 w 1318350"/>
              <a:gd name="connsiteY1" fmla="*/ 74 h 1224550"/>
              <a:gd name="connsiteX2" fmla="*/ 1295372 w 1318350"/>
              <a:gd name="connsiteY2" fmla="*/ 1103660 h 1224550"/>
              <a:gd name="connsiteX3" fmla="*/ 15212 w 1318350"/>
              <a:gd name="connsiteY3" fmla="*/ 1103660 h 1224550"/>
              <a:gd name="connsiteX0" fmla="*/ 26976 w 1330114"/>
              <a:gd name="connsiteY0" fmla="*/ 1103668 h 1267179"/>
              <a:gd name="connsiteX1" fmla="*/ 667056 w 1330114"/>
              <a:gd name="connsiteY1" fmla="*/ 82 h 1267179"/>
              <a:gd name="connsiteX2" fmla="*/ 1307136 w 1330114"/>
              <a:gd name="connsiteY2" fmla="*/ 1103668 h 1267179"/>
              <a:gd name="connsiteX3" fmla="*/ 26976 w 1330114"/>
              <a:gd name="connsiteY3" fmla="*/ 1103668 h 1267179"/>
              <a:gd name="connsiteX0" fmla="*/ 26976 w 1326725"/>
              <a:gd name="connsiteY0" fmla="*/ 1103668 h 1299085"/>
              <a:gd name="connsiteX1" fmla="*/ 667056 w 1326725"/>
              <a:gd name="connsiteY1" fmla="*/ 82 h 1299085"/>
              <a:gd name="connsiteX2" fmla="*/ 1307136 w 1326725"/>
              <a:gd name="connsiteY2" fmla="*/ 1103668 h 1299085"/>
              <a:gd name="connsiteX3" fmla="*/ 26976 w 1326725"/>
              <a:gd name="connsiteY3" fmla="*/ 1103668 h 129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6725" h="1299085">
                <a:moveTo>
                  <a:pt x="26976" y="1103668"/>
                </a:moveTo>
                <a:cubicBezTo>
                  <a:pt x="-124635" y="842155"/>
                  <a:pt x="400356" y="-9640"/>
                  <a:pt x="667056" y="82"/>
                </a:cubicBezTo>
                <a:cubicBezTo>
                  <a:pt x="933756" y="9804"/>
                  <a:pt x="1431456" y="844063"/>
                  <a:pt x="1307136" y="1103668"/>
                </a:cubicBezTo>
                <a:cubicBezTo>
                  <a:pt x="1182816" y="1363273"/>
                  <a:pt x="178587" y="1365181"/>
                  <a:pt x="26976" y="1103668"/>
                </a:cubicBezTo>
                <a:close/>
              </a:path>
            </a:pathLst>
          </a:custGeom>
          <a:solidFill>
            <a:srgbClr val="15C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Isosceles Triangle 224">
            <a:extLst>
              <a:ext uri="{FF2B5EF4-FFF2-40B4-BE49-F238E27FC236}">
                <a16:creationId xmlns:a16="http://schemas.microsoft.com/office/drawing/2014/main" id="{BA97DA2E-97DB-49B8-BB70-1ABC97A1BEE0}"/>
              </a:ext>
            </a:extLst>
          </p:cNvPr>
          <p:cNvSpPr/>
          <p:nvPr/>
        </p:nvSpPr>
        <p:spPr>
          <a:xfrm rot="1706713">
            <a:off x="-3404193" y="2534762"/>
            <a:ext cx="219581" cy="183222"/>
          </a:xfrm>
          <a:custGeom>
            <a:avLst/>
            <a:gdLst>
              <a:gd name="connsiteX0" fmla="*/ 0 w 1280160"/>
              <a:gd name="connsiteY0" fmla="*/ 1103586 h 1103586"/>
              <a:gd name="connsiteX1" fmla="*/ 640080 w 1280160"/>
              <a:gd name="connsiteY1" fmla="*/ 0 h 1103586"/>
              <a:gd name="connsiteX2" fmla="*/ 1280160 w 1280160"/>
              <a:gd name="connsiteY2" fmla="*/ 1103586 h 1103586"/>
              <a:gd name="connsiteX3" fmla="*/ 0 w 1280160"/>
              <a:gd name="connsiteY3" fmla="*/ 1103586 h 1103586"/>
              <a:gd name="connsiteX0" fmla="*/ 0 w 1280160"/>
              <a:gd name="connsiteY0" fmla="*/ 1103680 h 1103680"/>
              <a:gd name="connsiteX1" fmla="*/ 640080 w 1280160"/>
              <a:gd name="connsiteY1" fmla="*/ 94 h 1103680"/>
              <a:gd name="connsiteX2" fmla="*/ 1280160 w 1280160"/>
              <a:gd name="connsiteY2" fmla="*/ 1103680 h 1103680"/>
              <a:gd name="connsiteX3" fmla="*/ 0 w 1280160"/>
              <a:gd name="connsiteY3" fmla="*/ 1103680 h 1103680"/>
              <a:gd name="connsiteX0" fmla="*/ 0 w 1303138"/>
              <a:gd name="connsiteY0" fmla="*/ 1103680 h 1179120"/>
              <a:gd name="connsiteX1" fmla="*/ 640080 w 1303138"/>
              <a:gd name="connsiteY1" fmla="*/ 94 h 1179120"/>
              <a:gd name="connsiteX2" fmla="*/ 1280160 w 1303138"/>
              <a:gd name="connsiteY2" fmla="*/ 1103680 h 1179120"/>
              <a:gd name="connsiteX3" fmla="*/ 0 w 1303138"/>
              <a:gd name="connsiteY3" fmla="*/ 1103680 h 1179120"/>
              <a:gd name="connsiteX0" fmla="*/ 15212 w 1318350"/>
              <a:gd name="connsiteY0" fmla="*/ 1103660 h 1224550"/>
              <a:gd name="connsiteX1" fmla="*/ 655292 w 1318350"/>
              <a:gd name="connsiteY1" fmla="*/ 74 h 1224550"/>
              <a:gd name="connsiteX2" fmla="*/ 1295372 w 1318350"/>
              <a:gd name="connsiteY2" fmla="*/ 1103660 h 1224550"/>
              <a:gd name="connsiteX3" fmla="*/ 15212 w 1318350"/>
              <a:gd name="connsiteY3" fmla="*/ 1103660 h 1224550"/>
              <a:gd name="connsiteX0" fmla="*/ 26976 w 1330114"/>
              <a:gd name="connsiteY0" fmla="*/ 1103668 h 1267179"/>
              <a:gd name="connsiteX1" fmla="*/ 667056 w 1330114"/>
              <a:gd name="connsiteY1" fmla="*/ 82 h 1267179"/>
              <a:gd name="connsiteX2" fmla="*/ 1307136 w 1330114"/>
              <a:gd name="connsiteY2" fmla="*/ 1103668 h 1267179"/>
              <a:gd name="connsiteX3" fmla="*/ 26976 w 1330114"/>
              <a:gd name="connsiteY3" fmla="*/ 1103668 h 1267179"/>
              <a:gd name="connsiteX0" fmla="*/ 26976 w 1326725"/>
              <a:gd name="connsiteY0" fmla="*/ 1103668 h 1299085"/>
              <a:gd name="connsiteX1" fmla="*/ 667056 w 1326725"/>
              <a:gd name="connsiteY1" fmla="*/ 82 h 1299085"/>
              <a:gd name="connsiteX2" fmla="*/ 1307136 w 1326725"/>
              <a:gd name="connsiteY2" fmla="*/ 1103668 h 1299085"/>
              <a:gd name="connsiteX3" fmla="*/ 26976 w 1326725"/>
              <a:gd name="connsiteY3" fmla="*/ 1103668 h 129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6725" h="1299085">
                <a:moveTo>
                  <a:pt x="26976" y="1103668"/>
                </a:moveTo>
                <a:cubicBezTo>
                  <a:pt x="-124635" y="842155"/>
                  <a:pt x="400356" y="-9640"/>
                  <a:pt x="667056" y="82"/>
                </a:cubicBezTo>
                <a:cubicBezTo>
                  <a:pt x="933756" y="9804"/>
                  <a:pt x="1431456" y="844063"/>
                  <a:pt x="1307136" y="1103668"/>
                </a:cubicBezTo>
                <a:cubicBezTo>
                  <a:pt x="1182816" y="1363273"/>
                  <a:pt x="178587" y="1365181"/>
                  <a:pt x="26976" y="1103668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84F5850-017C-423D-BE76-B3EDA4D26635}"/>
              </a:ext>
            </a:extLst>
          </p:cNvPr>
          <p:cNvSpPr txBox="1"/>
          <p:nvPr/>
        </p:nvSpPr>
        <p:spPr>
          <a:xfrm>
            <a:off x="13759733" y="2920976"/>
            <a:ext cx="6026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Lorem ipsum dolor sit amet, consectetuer adipiscing elit. Maecenas porttitor congue massa.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Fusce posuere.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D50EB31-2505-4192-82AC-7F4825B3E218}"/>
              </a:ext>
            </a:extLst>
          </p:cNvPr>
          <p:cNvSpPr/>
          <p:nvPr/>
        </p:nvSpPr>
        <p:spPr>
          <a:xfrm>
            <a:off x="16094239" y="1438383"/>
            <a:ext cx="442252" cy="867451"/>
          </a:xfrm>
          <a:custGeom>
            <a:avLst/>
            <a:gdLst>
              <a:gd name="connsiteX0" fmla="*/ 556403 w 556403"/>
              <a:gd name="connsiteY0" fmla="*/ 0 h 1091351"/>
              <a:gd name="connsiteX1" fmla="*/ 556403 w 556403"/>
              <a:gd name="connsiteY1" fmla="*/ 246018 h 1091351"/>
              <a:gd name="connsiteX2" fmla="*/ 367598 w 556403"/>
              <a:gd name="connsiteY2" fmla="*/ 340421 h 1091351"/>
              <a:gd name="connsiteX3" fmla="*/ 310385 w 556403"/>
              <a:gd name="connsiteY3" fmla="*/ 529226 h 1091351"/>
              <a:gd name="connsiteX4" fmla="*/ 556403 w 556403"/>
              <a:gd name="connsiteY4" fmla="*/ 529226 h 1091351"/>
              <a:gd name="connsiteX5" fmla="*/ 556403 w 556403"/>
              <a:gd name="connsiteY5" fmla="*/ 1091351 h 1091351"/>
              <a:gd name="connsiteX6" fmla="*/ 0 w 556403"/>
              <a:gd name="connsiteY6" fmla="*/ 1091351 h 1091351"/>
              <a:gd name="connsiteX7" fmla="*/ 0 w 556403"/>
              <a:gd name="connsiteY7" fmla="*/ 550681 h 1091351"/>
              <a:gd name="connsiteX8" fmla="*/ 144465 w 556403"/>
              <a:gd name="connsiteY8" fmla="*/ 177362 h 1091351"/>
              <a:gd name="connsiteX9" fmla="*/ 556403 w 556403"/>
              <a:gd name="connsiteY9" fmla="*/ 0 h 1091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6403" h="1091351">
                <a:moveTo>
                  <a:pt x="556403" y="0"/>
                </a:moveTo>
                <a:lnTo>
                  <a:pt x="556403" y="246018"/>
                </a:lnTo>
                <a:cubicBezTo>
                  <a:pt x="468675" y="265090"/>
                  <a:pt x="405740" y="296558"/>
                  <a:pt x="367598" y="340421"/>
                </a:cubicBezTo>
                <a:cubicBezTo>
                  <a:pt x="329456" y="384285"/>
                  <a:pt x="310385" y="447220"/>
                  <a:pt x="310385" y="529226"/>
                </a:cubicBezTo>
                <a:lnTo>
                  <a:pt x="556403" y="529226"/>
                </a:lnTo>
                <a:lnTo>
                  <a:pt x="556403" y="1091351"/>
                </a:lnTo>
                <a:lnTo>
                  <a:pt x="0" y="1091351"/>
                </a:lnTo>
                <a:lnTo>
                  <a:pt x="0" y="550681"/>
                </a:lnTo>
                <a:cubicBezTo>
                  <a:pt x="0" y="397158"/>
                  <a:pt x="48155" y="272719"/>
                  <a:pt x="144465" y="177362"/>
                </a:cubicBezTo>
                <a:cubicBezTo>
                  <a:pt x="240775" y="82006"/>
                  <a:pt x="378087" y="22885"/>
                  <a:pt x="556403" y="0"/>
                </a:cubicBezTo>
                <a:close/>
              </a:path>
            </a:pathLst>
          </a:custGeom>
          <a:solidFill>
            <a:schemeClr val="bg1"/>
          </a:solidFill>
          <a:ln w="73025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8434BEB-1A86-4761-94D9-F12E8EEC93F8}"/>
              </a:ext>
            </a:extLst>
          </p:cNvPr>
          <p:cNvSpPr/>
          <p:nvPr/>
        </p:nvSpPr>
        <p:spPr>
          <a:xfrm>
            <a:off x="16752232" y="1443790"/>
            <a:ext cx="442252" cy="867451"/>
          </a:xfrm>
          <a:custGeom>
            <a:avLst/>
            <a:gdLst>
              <a:gd name="connsiteX0" fmla="*/ 556403 w 556403"/>
              <a:gd name="connsiteY0" fmla="*/ 0 h 1091351"/>
              <a:gd name="connsiteX1" fmla="*/ 556403 w 556403"/>
              <a:gd name="connsiteY1" fmla="*/ 246018 h 1091351"/>
              <a:gd name="connsiteX2" fmla="*/ 367598 w 556403"/>
              <a:gd name="connsiteY2" fmla="*/ 340421 h 1091351"/>
              <a:gd name="connsiteX3" fmla="*/ 310385 w 556403"/>
              <a:gd name="connsiteY3" fmla="*/ 529226 h 1091351"/>
              <a:gd name="connsiteX4" fmla="*/ 556403 w 556403"/>
              <a:gd name="connsiteY4" fmla="*/ 529226 h 1091351"/>
              <a:gd name="connsiteX5" fmla="*/ 556403 w 556403"/>
              <a:gd name="connsiteY5" fmla="*/ 1091351 h 1091351"/>
              <a:gd name="connsiteX6" fmla="*/ 0 w 556403"/>
              <a:gd name="connsiteY6" fmla="*/ 1091351 h 1091351"/>
              <a:gd name="connsiteX7" fmla="*/ 0 w 556403"/>
              <a:gd name="connsiteY7" fmla="*/ 550681 h 1091351"/>
              <a:gd name="connsiteX8" fmla="*/ 144465 w 556403"/>
              <a:gd name="connsiteY8" fmla="*/ 177362 h 1091351"/>
              <a:gd name="connsiteX9" fmla="*/ 556403 w 556403"/>
              <a:gd name="connsiteY9" fmla="*/ 0 h 1091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6403" h="1091351">
                <a:moveTo>
                  <a:pt x="556403" y="0"/>
                </a:moveTo>
                <a:lnTo>
                  <a:pt x="556403" y="246018"/>
                </a:lnTo>
                <a:cubicBezTo>
                  <a:pt x="468675" y="265090"/>
                  <a:pt x="405740" y="296558"/>
                  <a:pt x="367598" y="340421"/>
                </a:cubicBezTo>
                <a:cubicBezTo>
                  <a:pt x="329456" y="384285"/>
                  <a:pt x="310385" y="447220"/>
                  <a:pt x="310385" y="529226"/>
                </a:cubicBezTo>
                <a:lnTo>
                  <a:pt x="556403" y="529226"/>
                </a:lnTo>
                <a:lnTo>
                  <a:pt x="556403" y="1091351"/>
                </a:lnTo>
                <a:lnTo>
                  <a:pt x="0" y="1091351"/>
                </a:lnTo>
                <a:lnTo>
                  <a:pt x="0" y="550681"/>
                </a:lnTo>
                <a:cubicBezTo>
                  <a:pt x="0" y="397158"/>
                  <a:pt x="48155" y="272719"/>
                  <a:pt x="144465" y="177362"/>
                </a:cubicBezTo>
                <a:cubicBezTo>
                  <a:pt x="240775" y="82006"/>
                  <a:pt x="378087" y="22885"/>
                  <a:pt x="556403" y="0"/>
                </a:cubicBezTo>
                <a:close/>
              </a:path>
            </a:pathLst>
          </a:custGeom>
          <a:solidFill>
            <a:schemeClr val="bg1"/>
          </a:solidFill>
          <a:ln w="73025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2EFDCF9-C4B6-48BC-8014-05AAC557DD14}"/>
              </a:ext>
            </a:extLst>
          </p:cNvPr>
          <p:cNvSpPr txBox="1"/>
          <p:nvPr/>
        </p:nvSpPr>
        <p:spPr>
          <a:xfrm>
            <a:off x="16315365" y="3970406"/>
            <a:ext cx="17434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-Lorem ipsum-</a:t>
            </a: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BA73B8CC-CF2D-4F64-84F9-16FAF8EDCA7E}"/>
              </a:ext>
            </a:extLst>
          </p:cNvPr>
          <p:cNvSpPr>
            <a:spLocks noChangeAspect="1"/>
          </p:cNvSpPr>
          <p:nvPr/>
        </p:nvSpPr>
        <p:spPr>
          <a:xfrm rot="2700000">
            <a:off x="9489233" y="399745"/>
            <a:ext cx="630159" cy="63015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61842D08-C3E4-420C-BED4-E5A5BBA60154}"/>
              </a:ext>
            </a:extLst>
          </p:cNvPr>
          <p:cNvSpPr>
            <a:spLocks noChangeAspect="1"/>
          </p:cNvSpPr>
          <p:nvPr/>
        </p:nvSpPr>
        <p:spPr>
          <a:xfrm rot="5400000">
            <a:off x="1557641" y="399746"/>
            <a:ext cx="630159" cy="63015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A6CBFEA-07DD-41A3-B921-F4FC7C343A49}"/>
              </a:ext>
            </a:extLst>
          </p:cNvPr>
          <p:cNvGrpSpPr/>
          <p:nvPr/>
        </p:nvGrpSpPr>
        <p:grpSpPr>
          <a:xfrm rot="20504407">
            <a:off x="5438775" y="409943"/>
            <a:ext cx="685196" cy="660272"/>
            <a:chOff x="4266406" y="336614"/>
            <a:chExt cx="685196" cy="660272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6815F811-4318-430A-98C2-B561D8714E58}"/>
                </a:ext>
              </a:extLst>
            </p:cNvPr>
            <p:cNvSpPr/>
            <p:nvPr/>
          </p:nvSpPr>
          <p:spPr>
            <a:xfrm>
              <a:off x="4266406" y="581025"/>
              <a:ext cx="685196" cy="171450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9C7CE743-A949-45C4-AC32-515402B958DE}"/>
                </a:ext>
              </a:extLst>
            </p:cNvPr>
            <p:cNvSpPr/>
            <p:nvPr/>
          </p:nvSpPr>
          <p:spPr>
            <a:xfrm>
              <a:off x="4490186" y="336614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90959095-E337-4555-B8C4-A882417C6B36}"/>
                </a:ext>
              </a:extLst>
            </p:cNvPr>
            <p:cNvSpPr/>
            <p:nvPr/>
          </p:nvSpPr>
          <p:spPr>
            <a:xfrm>
              <a:off x="4501421" y="781722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14932595-CC3C-449B-B377-394FAA38136C}"/>
              </a:ext>
            </a:extLst>
          </p:cNvPr>
          <p:cNvSpPr/>
          <p:nvPr/>
        </p:nvSpPr>
        <p:spPr>
          <a:xfrm>
            <a:off x="7243781" y="3336282"/>
            <a:ext cx="4154121" cy="92718"/>
          </a:xfrm>
          <a:prstGeom prst="roundRect">
            <a:avLst>
              <a:gd name="adj" fmla="val 1105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F233055-390B-4E37-A2C8-578188A22C86}"/>
              </a:ext>
            </a:extLst>
          </p:cNvPr>
          <p:cNvSpPr txBox="1"/>
          <p:nvPr/>
        </p:nvSpPr>
        <p:spPr>
          <a:xfrm rot="16200000">
            <a:off x="1062790" y="305926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6D6A0">
                    <a:lumMod val="50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Bài tập 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5ED6F32-3030-4FED-AB18-48B80309DFC0}"/>
              </a:ext>
            </a:extLst>
          </p:cNvPr>
          <p:cNvSpPr txBox="1"/>
          <p:nvPr/>
        </p:nvSpPr>
        <p:spPr>
          <a:xfrm rot="16200000">
            <a:off x="5043650" y="305870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F476F">
                    <a:lumMod val="50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Bài tập 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065A665-446D-4741-B739-1B6D9CBC18B7}"/>
              </a:ext>
            </a:extLst>
          </p:cNvPr>
          <p:cNvSpPr txBox="1"/>
          <p:nvPr/>
        </p:nvSpPr>
        <p:spPr>
          <a:xfrm rot="16200000">
            <a:off x="9024510" y="305814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?????????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D6B433D6-937E-46DF-9045-269B42878CA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83" b="89987" l="3646" r="96927">
                        <a14:foregroundMark x1="3646" y1="44733" x2="8906" y2="44213"/>
                        <a14:foregroundMark x1="75573" y1="51495" x2="89323" y2="47334"/>
                        <a14:foregroundMark x1="93750" y1="47334" x2="93750" y2="47334"/>
                        <a14:foregroundMark x1="93073" y1="47724" x2="93073" y2="47724"/>
                        <a14:foregroundMark x1="96927" y1="47074" x2="96927" y2="47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t="29503" b="34257"/>
          <a:stretch/>
        </p:blipFill>
        <p:spPr>
          <a:xfrm rot="16200000">
            <a:off x="3967795" y="8826387"/>
            <a:ext cx="4331571" cy="394798"/>
          </a:xfrm>
          <a:prstGeom prst="rect">
            <a:avLst/>
          </a:prstGeom>
        </p:spPr>
      </p:pic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82BECD30-A0E2-4A8A-B363-8DEFA1B08721}"/>
              </a:ext>
            </a:extLst>
          </p:cNvPr>
          <p:cNvSpPr/>
          <p:nvPr/>
        </p:nvSpPr>
        <p:spPr>
          <a:xfrm>
            <a:off x="10985498" y="-4420099"/>
            <a:ext cx="824807" cy="4282093"/>
          </a:xfrm>
          <a:custGeom>
            <a:avLst/>
            <a:gdLst>
              <a:gd name="connsiteX0" fmla="*/ 442688 w 824807"/>
              <a:gd name="connsiteY0" fmla="*/ 0 h 4282093"/>
              <a:gd name="connsiteX1" fmla="*/ 500050 w 824807"/>
              <a:gd name="connsiteY1" fmla="*/ 44015 h 4282093"/>
              <a:gd name="connsiteX2" fmla="*/ 812135 w 824807"/>
              <a:gd name="connsiteY2" fmla="*/ 584563 h 4282093"/>
              <a:gd name="connsiteX3" fmla="*/ 777558 w 824807"/>
              <a:gd name="connsiteY3" fmla="*/ 713608 h 4282093"/>
              <a:gd name="connsiteX4" fmla="*/ 648512 w 824807"/>
              <a:gd name="connsiteY4" fmla="*/ 679031 h 4282093"/>
              <a:gd name="connsiteX5" fmla="*/ 525742 w 824807"/>
              <a:gd name="connsiteY5" fmla="*/ 466386 h 4282093"/>
              <a:gd name="connsiteX6" fmla="*/ 525741 w 824807"/>
              <a:gd name="connsiteY6" fmla="*/ 4166694 h 4282093"/>
              <a:gd name="connsiteX7" fmla="*/ 410342 w 824807"/>
              <a:gd name="connsiteY7" fmla="*/ 4282093 h 4282093"/>
              <a:gd name="connsiteX8" fmla="*/ 410343 w 824807"/>
              <a:gd name="connsiteY8" fmla="*/ 4282092 h 4282093"/>
              <a:gd name="connsiteX9" fmla="*/ 294944 w 824807"/>
              <a:gd name="connsiteY9" fmla="*/ 4166693 h 4282093"/>
              <a:gd name="connsiteX10" fmla="*/ 294944 w 824807"/>
              <a:gd name="connsiteY10" fmla="*/ 473524 h 4282093"/>
              <a:gd name="connsiteX11" fmla="*/ 176295 w 824807"/>
              <a:gd name="connsiteY11" fmla="*/ 679031 h 4282093"/>
              <a:gd name="connsiteX12" fmla="*/ 47249 w 824807"/>
              <a:gd name="connsiteY12" fmla="*/ 713608 h 4282093"/>
              <a:gd name="connsiteX13" fmla="*/ 12672 w 824807"/>
              <a:gd name="connsiteY13" fmla="*/ 584563 h 4282093"/>
              <a:gd name="connsiteX14" fmla="*/ 324757 w 824807"/>
              <a:gd name="connsiteY14" fmla="*/ 44015 h 4282093"/>
              <a:gd name="connsiteX15" fmla="*/ 382119 w 824807"/>
              <a:gd name="connsiteY15" fmla="*/ 0 h 4282093"/>
              <a:gd name="connsiteX16" fmla="*/ 412403 w 824807"/>
              <a:gd name="connsiteY16" fmla="*/ 3987 h 4282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24807" h="4282093">
                <a:moveTo>
                  <a:pt x="442688" y="0"/>
                </a:moveTo>
                <a:cubicBezTo>
                  <a:pt x="466041" y="6257"/>
                  <a:pt x="487006" y="21423"/>
                  <a:pt x="500050" y="44015"/>
                </a:cubicBezTo>
                <a:lnTo>
                  <a:pt x="812135" y="584563"/>
                </a:lnTo>
                <a:cubicBezTo>
                  <a:pt x="838222" y="629746"/>
                  <a:pt x="822741" y="687522"/>
                  <a:pt x="777558" y="713608"/>
                </a:cubicBezTo>
                <a:cubicBezTo>
                  <a:pt x="732375" y="739695"/>
                  <a:pt x="674599" y="724214"/>
                  <a:pt x="648512" y="679031"/>
                </a:cubicBezTo>
                <a:lnTo>
                  <a:pt x="525742" y="466386"/>
                </a:lnTo>
                <a:lnTo>
                  <a:pt x="525741" y="4166694"/>
                </a:lnTo>
                <a:cubicBezTo>
                  <a:pt x="525741" y="4230427"/>
                  <a:pt x="474075" y="4282093"/>
                  <a:pt x="410342" y="4282093"/>
                </a:cubicBezTo>
                <a:lnTo>
                  <a:pt x="410343" y="4282092"/>
                </a:lnTo>
                <a:cubicBezTo>
                  <a:pt x="346610" y="4282092"/>
                  <a:pt x="294944" y="4230426"/>
                  <a:pt x="294944" y="4166693"/>
                </a:cubicBezTo>
                <a:lnTo>
                  <a:pt x="294944" y="473524"/>
                </a:lnTo>
                <a:lnTo>
                  <a:pt x="176295" y="679031"/>
                </a:lnTo>
                <a:cubicBezTo>
                  <a:pt x="150208" y="724214"/>
                  <a:pt x="92432" y="739695"/>
                  <a:pt x="47249" y="713608"/>
                </a:cubicBezTo>
                <a:cubicBezTo>
                  <a:pt x="2066" y="687522"/>
                  <a:pt x="-13415" y="629746"/>
                  <a:pt x="12672" y="584563"/>
                </a:cubicBezTo>
                <a:lnTo>
                  <a:pt x="324757" y="44015"/>
                </a:lnTo>
                <a:cubicBezTo>
                  <a:pt x="337800" y="21423"/>
                  <a:pt x="358766" y="6257"/>
                  <a:pt x="382119" y="0"/>
                </a:cubicBezTo>
                <a:lnTo>
                  <a:pt x="412403" y="398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3" name="Picture 8" descr="Math Symbols - Math Icon Clipart - Large Size Png Image - PikPng">
            <a:extLst>
              <a:ext uri="{FF2B5EF4-FFF2-40B4-BE49-F238E27FC236}">
                <a16:creationId xmlns:a16="http://schemas.microsoft.com/office/drawing/2014/main" id="{568B2F9F-2F30-4D5D-B33D-356C275843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6" t="72068" r="34207"/>
          <a:stretch/>
        </p:blipFill>
        <p:spPr bwMode="auto">
          <a:xfrm>
            <a:off x="4207430" y="5714151"/>
            <a:ext cx="959147" cy="85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8" descr="Math Symbols - Math Icon Clipart - Large Size Png Image - PikPng">
            <a:extLst>
              <a:ext uri="{FF2B5EF4-FFF2-40B4-BE49-F238E27FC236}">
                <a16:creationId xmlns:a16="http://schemas.microsoft.com/office/drawing/2014/main" id="{D41EE83D-8AF4-493F-9DF4-73F8D352A5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4" t="73837" r="-4611" b="-1769"/>
          <a:stretch/>
        </p:blipFill>
        <p:spPr bwMode="auto">
          <a:xfrm>
            <a:off x="7812131" y="922945"/>
            <a:ext cx="959147" cy="85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8" descr="Math Symbols - Math Icon Clipart - Large Size Png Image - PikPng">
            <a:extLst>
              <a:ext uri="{FF2B5EF4-FFF2-40B4-BE49-F238E27FC236}">
                <a16:creationId xmlns:a16="http://schemas.microsoft.com/office/drawing/2014/main" id="{FD9A938F-EADC-41A2-8D4A-5E01D86F7C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13" t="37145" r="36080" b="34923"/>
          <a:stretch/>
        </p:blipFill>
        <p:spPr bwMode="auto">
          <a:xfrm rot="19158396">
            <a:off x="2982885" y="203730"/>
            <a:ext cx="658469" cy="58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18740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D25266F5-F7E4-4586-95C0-AE50571835B4}"/>
              </a:ext>
            </a:extLst>
          </p:cNvPr>
          <p:cNvSpPr/>
          <p:nvPr/>
        </p:nvSpPr>
        <p:spPr>
          <a:xfrm>
            <a:off x="9804313" y="714827"/>
            <a:ext cx="514965" cy="542834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46F93A9F-02F9-41A7-B018-4622F31889D4}"/>
              </a:ext>
            </a:extLst>
          </p:cNvPr>
          <p:cNvSpPr/>
          <p:nvPr/>
        </p:nvSpPr>
        <p:spPr>
          <a:xfrm>
            <a:off x="362350" y="714828"/>
            <a:ext cx="11467300" cy="5428343"/>
          </a:xfrm>
          <a:prstGeom prst="roundRect">
            <a:avLst>
              <a:gd name="adj" fmla="val 7576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7971249-FFC4-4C3F-9A0A-64D91569FC21}"/>
              </a:ext>
            </a:extLst>
          </p:cNvPr>
          <p:cNvSpPr/>
          <p:nvPr/>
        </p:nvSpPr>
        <p:spPr>
          <a:xfrm>
            <a:off x="1872721" y="714829"/>
            <a:ext cx="514965" cy="54283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BA73B8CC-CF2D-4F64-84F9-16FAF8EDCA7E}"/>
              </a:ext>
            </a:extLst>
          </p:cNvPr>
          <p:cNvSpPr>
            <a:spLocks noChangeAspect="1"/>
          </p:cNvSpPr>
          <p:nvPr/>
        </p:nvSpPr>
        <p:spPr>
          <a:xfrm rot="10800000">
            <a:off x="9489233" y="399745"/>
            <a:ext cx="630159" cy="63015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61842D08-C3E4-420C-BED4-E5A5BBA60154}"/>
              </a:ext>
            </a:extLst>
          </p:cNvPr>
          <p:cNvSpPr>
            <a:spLocks noChangeAspect="1"/>
          </p:cNvSpPr>
          <p:nvPr/>
        </p:nvSpPr>
        <p:spPr>
          <a:xfrm rot="13500000">
            <a:off x="1557641" y="399746"/>
            <a:ext cx="630159" cy="63015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A6CBFEA-07DD-41A3-B921-F4FC7C343A49}"/>
              </a:ext>
            </a:extLst>
          </p:cNvPr>
          <p:cNvGrpSpPr/>
          <p:nvPr/>
        </p:nvGrpSpPr>
        <p:grpSpPr>
          <a:xfrm rot="20504407">
            <a:off x="4049655" y="380705"/>
            <a:ext cx="705083" cy="707255"/>
            <a:chOff x="4266406" y="336614"/>
            <a:chExt cx="685196" cy="660272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6815F811-4318-430A-98C2-B561D8714E58}"/>
                </a:ext>
              </a:extLst>
            </p:cNvPr>
            <p:cNvSpPr/>
            <p:nvPr/>
          </p:nvSpPr>
          <p:spPr>
            <a:xfrm>
              <a:off x="4266406" y="581025"/>
              <a:ext cx="685196" cy="171450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9C7CE743-A949-45C4-AC32-515402B958DE}"/>
                </a:ext>
              </a:extLst>
            </p:cNvPr>
            <p:cNvSpPr/>
            <p:nvPr/>
          </p:nvSpPr>
          <p:spPr>
            <a:xfrm>
              <a:off x="4490186" y="336614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90959095-E337-4555-B8C4-A882417C6B36}"/>
                </a:ext>
              </a:extLst>
            </p:cNvPr>
            <p:cNvSpPr/>
            <p:nvPr/>
          </p:nvSpPr>
          <p:spPr>
            <a:xfrm>
              <a:off x="4501421" y="781722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14932595-CC3C-449B-B377-394FAA38136C}"/>
              </a:ext>
            </a:extLst>
          </p:cNvPr>
          <p:cNvSpPr/>
          <p:nvPr/>
        </p:nvSpPr>
        <p:spPr>
          <a:xfrm>
            <a:off x="7243781" y="3336282"/>
            <a:ext cx="4154121" cy="92718"/>
          </a:xfrm>
          <a:prstGeom prst="roundRect">
            <a:avLst>
              <a:gd name="adj" fmla="val 1105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F233055-390B-4E37-A2C8-578188A22C86}"/>
              </a:ext>
            </a:extLst>
          </p:cNvPr>
          <p:cNvSpPr txBox="1"/>
          <p:nvPr/>
        </p:nvSpPr>
        <p:spPr>
          <a:xfrm rot="2700000">
            <a:off x="1062790" y="305926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noFill/>
                <a:latin typeface="Montserrat" panose="00000500000000000000" pitchFamily="2" charset="0"/>
              </a:rPr>
              <a:t>Content 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5ED6F32-3030-4FED-AB18-48B80309DFC0}"/>
              </a:ext>
            </a:extLst>
          </p:cNvPr>
          <p:cNvSpPr txBox="1"/>
          <p:nvPr/>
        </p:nvSpPr>
        <p:spPr>
          <a:xfrm>
            <a:off x="4915144" y="768872"/>
            <a:ext cx="2465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</a:rPr>
              <a:t>Bài tập 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065A665-446D-4741-B739-1B6D9CBC18B7}"/>
              </a:ext>
            </a:extLst>
          </p:cNvPr>
          <p:cNvSpPr txBox="1"/>
          <p:nvPr/>
        </p:nvSpPr>
        <p:spPr>
          <a:xfrm rot="2700000">
            <a:off x="9024510" y="305814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noFill/>
                <a:latin typeface="Montserrat" panose="00000500000000000000" pitchFamily="2" charset="0"/>
              </a:rPr>
              <a:t>Content 3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9F6D54A9-710F-4B6E-8507-8AC02956E3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83" b="89987" l="3646" r="96927">
                        <a14:foregroundMark x1="3646" y1="44733" x2="8906" y2="44213"/>
                        <a14:foregroundMark x1="75573" y1="51495" x2="89323" y2="47334"/>
                        <a14:foregroundMark x1="93750" y1="47334" x2="93750" y2="47334"/>
                        <a14:foregroundMark x1="93073" y1="47724" x2="93073" y2="47724"/>
                        <a14:foregroundMark x1="96927" y1="47074" x2="96927" y2="47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29503" b="34257"/>
          <a:stretch/>
        </p:blipFill>
        <p:spPr>
          <a:xfrm rot="16200000">
            <a:off x="-1645259" y="2829784"/>
            <a:ext cx="4331571" cy="394798"/>
          </a:xfrm>
          <a:prstGeom prst="rect">
            <a:avLst/>
          </a:prstGeom>
        </p:spPr>
      </p:pic>
      <p:sp>
        <p:nvSpPr>
          <p:cNvPr id="61" name="Freeform: Shape 60">
            <a:hlinkClick r:id="rId5" action="ppaction://hlinksldjump"/>
            <a:extLst>
              <a:ext uri="{FF2B5EF4-FFF2-40B4-BE49-F238E27FC236}">
                <a16:creationId xmlns:a16="http://schemas.microsoft.com/office/drawing/2014/main" id="{EA6B3002-E91F-4CA5-8DA4-4CD068F36BF6}"/>
              </a:ext>
            </a:extLst>
          </p:cNvPr>
          <p:cNvSpPr/>
          <p:nvPr/>
        </p:nvSpPr>
        <p:spPr>
          <a:xfrm>
            <a:off x="11530970" y="288052"/>
            <a:ext cx="480580" cy="2494999"/>
          </a:xfrm>
          <a:custGeom>
            <a:avLst/>
            <a:gdLst>
              <a:gd name="connsiteX0" fmla="*/ 257936 w 480580"/>
              <a:gd name="connsiteY0" fmla="*/ 0 h 2494999"/>
              <a:gd name="connsiteX1" fmla="*/ 291358 w 480580"/>
              <a:gd name="connsiteY1" fmla="*/ 25646 h 2494999"/>
              <a:gd name="connsiteX2" fmla="*/ 473197 w 480580"/>
              <a:gd name="connsiteY2" fmla="*/ 340600 h 2494999"/>
              <a:gd name="connsiteX3" fmla="*/ 453050 w 480580"/>
              <a:gd name="connsiteY3" fmla="*/ 415790 h 2494999"/>
              <a:gd name="connsiteX4" fmla="*/ 453051 w 480580"/>
              <a:gd name="connsiteY4" fmla="*/ 415791 h 2494999"/>
              <a:gd name="connsiteX5" fmla="*/ 377861 w 480580"/>
              <a:gd name="connsiteY5" fmla="*/ 395643 h 2494999"/>
              <a:gd name="connsiteX6" fmla="*/ 306327 w 480580"/>
              <a:gd name="connsiteY6" fmla="*/ 271743 h 2494999"/>
              <a:gd name="connsiteX7" fmla="*/ 306327 w 480580"/>
              <a:gd name="connsiteY7" fmla="*/ 2427761 h 2494999"/>
              <a:gd name="connsiteX8" fmla="*/ 239089 w 480580"/>
              <a:gd name="connsiteY8" fmla="*/ 2494999 h 2494999"/>
              <a:gd name="connsiteX9" fmla="*/ 171851 w 480580"/>
              <a:gd name="connsiteY9" fmla="*/ 2427761 h 2494999"/>
              <a:gd name="connsiteX10" fmla="*/ 171851 w 480580"/>
              <a:gd name="connsiteY10" fmla="*/ 275904 h 2494999"/>
              <a:gd name="connsiteX11" fmla="*/ 102719 w 480580"/>
              <a:gd name="connsiteY11" fmla="*/ 395643 h 2494999"/>
              <a:gd name="connsiteX12" fmla="*/ 27529 w 480580"/>
              <a:gd name="connsiteY12" fmla="*/ 415791 h 2494999"/>
              <a:gd name="connsiteX13" fmla="*/ 27530 w 480580"/>
              <a:gd name="connsiteY13" fmla="*/ 415790 h 2494999"/>
              <a:gd name="connsiteX14" fmla="*/ 7383 w 480580"/>
              <a:gd name="connsiteY14" fmla="*/ 340600 h 2494999"/>
              <a:gd name="connsiteX15" fmla="*/ 189222 w 480580"/>
              <a:gd name="connsiteY15" fmla="*/ 25646 h 2494999"/>
              <a:gd name="connsiteX16" fmla="*/ 222644 w 480580"/>
              <a:gd name="connsiteY16" fmla="*/ 0 h 2494999"/>
              <a:gd name="connsiteX17" fmla="*/ 240290 w 480580"/>
              <a:gd name="connsiteY17" fmla="*/ 2323 h 2494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80580" h="2494999">
                <a:moveTo>
                  <a:pt x="257936" y="0"/>
                </a:moveTo>
                <a:cubicBezTo>
                  <a:pt x="271542" y="3646"/>
                  <a:pt x="283758" y="12482"/>
                  <a:pt x="291358" y="25646"/>
                </a:cubicBezTo>
                <a:lnTo>
                  <a:pt x="473197" y="340600"/>
                </a:lnTo>
                <a:cubicBezTo>
                  <a:pt x="488397" y="366926"/>
                  <a:pt x="479376" y="400591"/>
                  <a:pt x="453050" y="415790"/>
                </a:cubicBezTo>
                <a:lnTo>
                  <a:pt x="453051" y="415791"/>
                </a:lnTo>
                <a:cubicBezTo>
                  <a:pt x="426725" y="430990"/>
                  <a:pt x="393061" y="421970"/>
                  <a:pt x="377861" y="395643"/>
                </a:cubicBezTo>
                <a:lnTo>
                  <a:pt x="306327" y="271743"/>
                </a:lnTo>
                <a:lnTo>
                  <a:pt x="306327" y="2427761"/>
                </a:lnTo>
                <a:cubicBezTo>
                  <a:pt x="306327" y="2464896"/>
                  <a:pt x="276224" y="2494999"/>
                  <a:pt x="239089" y="2494999"/>
                </a:cubicBezTo>
                <a:cubicBezTo>
                  <a:pt x="201954" y="2494999"/>
                  <a:pt x="171851" y="2464896"/>
                  <a:pt x="171851" y="2427761"/>
                </a:cubicBezTo>
                <a:lnTo>
                  <a:pt x="171851" y="275904"/>
                </a:lnTo>
                <a:lnTo>
                  <a:pt x="102719" y="395643"/>
                </a:lnTo>
                <a:cubicBezTo>
                  <a:pt x="87519" y="421970"/>
                  <a:pt x="53855" y="430990"/>
                  <a:pt x="27529" y="415791"/>
                </a:cubicBezTo>
                <a:lnTo>
                  <a:pt x="27530" y="415790"/>
                </a:lnTo>
                <a:cubicBezTo>
                  <a:pt x="1204" y="400591"/>
                  <a:pt x="-7817" y="366926"/>
                  <a:pt x="7383" y="340600"/>
                </a:cubicBezTo>
                <a:lnTo>
                  <a:pt x="189222" y="25646"/>
                </a:lnTo>
                <a:cubicBezTo>
                  <a:pt x="196821" y="12483"/>
                  <a:pt x="209037" y="3646"/>
                  <a:pt x="222644" y="0"/>
                </a:cubicBezTo>
                <a:lnTo>
                  <a:pt x="240290" y="2323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2" name="Picture 8" descr="Math Symbols - Math Icon Clipart - Large Size Png Image - PikPng">
            <a:extLst>
              <a:ext uri="{FF2B5EF4-FFF2-40B4-BE49-F238E27FC236}">
                <a16:creationId xmlns:a16="http://schemas.microsoft.com/office/drawing/2014/main" id="{89A8859A-62B0-4294-8270-726806950F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78" t="-1217" r="74271" b="73285"/>
          <a:stretch/>
        </p:blipFill>
        <p:spPr bwMode="auto">
          <a:xfrm>
            <a:off x="203457" y="5192969"/>
            <a:ext cx="959147" cy="85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0D3FE19-4828-4825-B908-85E6E09AC678}"/>
              </a:ext>
            </a:extLst>
          </p:cNvPr>
          <p:cNvSpPr txBox="1"/>
          <p:nvPr/>
        </p:nvSpPr>
        <p:spPr>
          <a:xfrm>
            <a:off x="520526" y="1235256"/>
            <a:ext cx="11467300" cy="81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 các số sau, số nào </a:t>
            </a:r>
            <a:r>
              <a:rPr lang="en-US" sz="3600" b="1" u="sng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6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chia hết cho 9?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16EAF40-296A-41D1-A9CB-F1790C430BD3}"/>
              </a:ext>
            </a:extLst>
          </p:cNvPr>
          <p:cNvSpPr txBox="1"/>
          <p:nvPr/>
        </p:nvSpPr>
        <p:spPr>
          <a:xfrm>
            <a:off x="1336607" y="1971939"/>
            <a:ext cx="1443509" cy="81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chemeClr val="accent2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449339D-752E-4C72-A8C1-89DF21CABB0D}"/>
              </a:ext>
            </a:extLst>
          </p:cNvPr>
          <p:cNvSpPr txBox="1"/>
          <p:nvPr/>
        </p:nvSpPr>
        <p:spPr>
          <a:xfrm>
            <a:off x="2902931" y="1956173"/>
            <a:ext cx="1443509" cy="81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chemeClr val="accent2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108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771132A-7E48-4689-A5C7-67BDBEB59C75}"/>
              </a:ext>
            </a:extLst>
          </p:cNvPr>
          <p:cNvSpPr txBox="1"/>
          <p:nvPr/>
        </p:nvSpPr>
        <p:spPr>
          <a:xfrm>
            <a:off x="4755791" y="1956173"/>
            <a:ext cx="1443509" cy="81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chemeClr val="accent2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7853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25F610-F1EE-40B4-A46C-2F2C619D6FDA}"/>
              </a:ext>
            </a:extLst>
          </p:cNvPr>
          <p:cNvSpPr txBox="1"/>
          <p:nvPr/>
        </p:nvSpPr>
        <p:spPr>
          <a:xfrm>
            <a:off x="6608651" y="1956173"/>
            <a:ext cx="1443509" cy="81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5554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5006738-C649-4796-857B-67255318C463}"/>
              </a:ext>
            </a:extLst>
          </p:cNvPr>
          <p:cNvSpPr txBox="1"/>
          <p:nvPr/>
        </p:nvSpPr>
        <p:spPr>
          <a:xfrm>
            <a:off x="8461511" y="1956173"/>
            <a:ext cx="1894086" cy="81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chemeClr val="accent2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1097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5DB22CB-67DA-416F-A131-C84CE903C22E}"/>
              </a:ext>
            </a:extLst>
          </p:cNvPr>
          <p:cNvSpPr/>
          <p:nvPr/>
        </p:nvSpPr>
        <p:spPr>
          <a:xfrm>
            <a:off x="1576555" y="2121292"/>
            <a:ext cx="949822" cy="64691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05A38A8-470C-4659-8DEC-CB7C3128ABD9}"/>
              </a:ext>
            </a:extLst>
          </p:cNvPr>
          <p:cNvSpPr/>
          <p:nvPr/>
        </p:nvSpPr>
        <p:spPr>
          <a:xfrm>
            <a:off x="6565661" y="2095693"/>
            <a:ext cx="1503180" cy="71383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321A60A-36BD-41E2-9E67-4D00AC1CBA77}"/>
              </a:ext>
            </a:extLst>
          </p:cNvPr>
          <p:cNvSpPr/>
          <p:nvPr/>
        </p:nvSpPr>
        <p:spPr>
          <a:xfrm>
            <a:off x="4712723" y="2065830"/>
            <a:ext cx="1479711" cy="73333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9176D57-5D4C-4584-81D5-F26DACE86768}"/>
              </a:ext>
            </a:extLst>
          </p:cNvPr>
          <p:cNvSpPr txBox="1"/>
          <p:nvPr/>
        </p:nvSpPr>
        <p:spPr>
          <a:xfrm>
            <a:off x="2615145" y="2866588"/>
            <a:ext cx="5414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96 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9 </a:t>
            </a:r>
            <a:r>
              <a:rPr lang="en-US"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+ 6 = 15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2359008-3946-407C-AB0B-E849676773B9}"/>
              </a:ext>
            </a:extLst>
          </p:cNvPr>
          <p:cNvSpPr txBox="1"/>
          <p:nvPr/>
        </p:nvSpPr>
        <p:spPr>
          <a:xfrm>
            <a:off x="2615145" y="3522042"/>
            <a:ext cx="5414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108 = 1 + 0 + 8 = 9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7D8666F-05D3-47EC-8289-17EF458E59DB}"/>
              </a:ext>
            </a:extLst>
          </p:cNvPr>
          <p:cNvSpPr txBox="1"/>
          <p:nvPr/>
        </p:nvSpPr>
        <p:spPr>
          <a:xfrm>
            <a:off x="2615145" y="4177496"/>
            <a:ext cx="5414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7853 = 7 + 8 + 5 + 3 = 23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92F0F55-22E2-4189-986E-DACFDB19B606}"/>
              </a:ext>
            </a:extLst>
          </p:cNvPr>
          <p:cNvSpPr txBox="1"/>
          <p:nvPr/>
        </p:nvSpPr>
        <p:spPr>
          <a:xfrm>
            <a:off x="2615145" y="4832950"/>
            <a:ext cx="5414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5554 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5 </a:t>
            </a:r>
            <a:r>
              <a:rPr lang="en-US"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+ 5 + 5 + 4 = 19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8D03A2C-E551-4862-88CA-C6CDA909D843}"/>
              </a:ext>
            </a:extLst>
          </p:cNvPr>
          <p:cNvSpPr txBox="1"/>
          <p:nvPr/>
        </p:nvSpPr>
        <p:spPr>
          <a:xfrm>
            <a:off x="2615145" y="5488403"/>
            <a:ext cx="6665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1097 = 1 + 0 + 9 + 7 = 17</a:t>
            </a:r>
          </a:p>
        </p:txBody>
      </p:sp>
    </p:spTree>
    <p:extLst>
      <p:ext uri="{BB962C8B-B14F-4D97-AF65-F5344CB8AC3E}">
        <p14:creationId xmlns:p14="http://schemas.microsoft.com/office/powerpoint/2010/main" val="13823152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8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4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5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7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allAtOnce"/>
      <p:bldP spid="21" grpId="0" build="allAtOnce"/>
      <p:bldP spid="22" grpId="0" build="allAtOnce"/>
      <p:bldP spid="23" grpId="0" build="allAtOnce"/>
      <p:bldP spid="24" grpId="0" build="allAtOnce"/>
      <p:bldP spid="25" grpId="0" build="allAtOnce"/>
      <p:bldP spid="26" grpId="0" animBg="1"/>
      <p:bldP spid="27" grpId="0" animBg="1"/>
      <p:bldP spid="28" grpId="0" animBg="1"/>
      <p:bldP spid="31" grpId="0"/>
      <p:bldP spid="34" grpId="0"/>
      <p:bldP spid="37" grpId="0"/>
      <p:bldP spid="3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!!4">
            <a:hlinkClick r:id="rId2" action="ppaction://hlinksldjump"/>
            <a:extLst>
              <a:ext uri="{FF2B5EF4-FFF2-40B4-BE49-F238E27FC236}">
                <a16:creationId xmlns:a16="http://schemas.microsoft.com/office/drawing/2014/main" id="{D25266F5-F7E4-4586-95C0-AE50571835B4}"/>
              </a:ext>
            </a:extLst>
          </p:cNvPr>
          <p:cNvSpPr/>
          <p:nvPr/>
        </p:nvSpPr>
        <p:spPr>
          <a:xfrm>
            <a:off x="9804313" y="714827"/>
            <a:ext cx="514965" cy="542834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: Rounded Corners 34">
            <a:hlinkClick r:id="rId3" action="ppaction://hlinksldjump"/>
            <a:extLst>
              <a:ext uri="{FF2B5EF4-FFF2-40B4-BE49-F238E27FC236}">
                <a16:creationId xmlns:a16="http://schemas.microsoft.com/office/drawing/2014/main" id="{46F93A9F-02F9-41A7-B018-4622F31889D4}"/>
              </a:ext>
            </a:extLst>
          </p:cNvPr>
          <p:cNvSpPr/>
          <p:nvPr/>
        </p:nvSpPr>
        <p:spPr>
          <a:xfrm>
            <a:off x="5838517" y="714828"/>
            <a:ext cx="514965" cy="542834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: Rounded Corners 32">
            <a:hlinkClick r:id="rId4" action="ppaction://hlinksldjump"/>
            <a:extLst>
              <a:ext uri="{FF2B5EF4-FFF2-40B4-BE49-F238E27FC236}">
                <a16:creationId xmlns:a16="http://schemas.microsoft.com/office/drawing/2014/main" id="{37971249-FFC4-4C3F-9A0A-64D91569FC21}"/>
              </a:ext>
            </a:extLst>
          </p:cNvPr>
          <p:cNvSpPr/>
          <p:nvPr/>
        </p:nvSpPr>
        <p:spPr>
          <a:xfrm>
            <a:off x="1872721" y="714829"/>
            <a:ext cx="514965" cy="542834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6E82CE80-0474-419D-93F6-0623BB5E9AB3}"/>
              </a:ext>
            </a:extLst>
          </p:cNvPr>
          <p:cNvSpPr/>
          <p:nvPr/>
        </p:nvSpPr>
        <p:spPr>
          <a:xfrm>
            <a:off x="13226932" y="2870410"/>
            <a:ext cx="7393378" cy="1002154"/>
          </a:xfrm>
          <a:custGeom>
            <a:avLst/>
            <a:gdLst>
              <a:gd name="connsiteX0" fmla="*/ 460418 w 6952355"/>
              <a:gd name="connsiteY0" fmla="*/ 0 h 920836"/>
              <a:gd name="connsiteX1" fmla="*/ 6045263 w 6952355"/>
              <a:gd name="connsiteY1" fmla="*/ 0 h 920836"/>
              <a:gd name="connsiteX2" fmla="*/ 6427049 w 6952355"/>
              <a:gd name="connsiteY2" fmla="*/ 202994 h 920836"/>
              <a:gd name="connsiteX3" fmla="*/ 6448821 w 6952355"/>
              <a:gd name="connsiteY3" fmla="*/ 243106 h 920836"/>
              <a:gd name="connsiteX4" fmla="*/ 6884789 w 6952355"/>
              <a:gd name="connsiteY4" fmla="*/ 243106 h 920836"/>
              <a:gd name="connsiteX5" fmla="*/ 6952355 w 6952355"/>
              <a:gd name="connsiteY5" fmla="*/ 310672 h 920836"/>
              <a:gd name="connsiteX6" fmla="*/ 6932566 w 6952355"/>
              <a:gd name="connsiteY6" fmla="*/ 358449 h 920836"/>
              <a:gd name="connsiteX7" fmla="*/ 6920899 w 6952355"/>
              <a:gd name="connsiteY7" fmla="*/ 366314 h 920836"/>
              <a:gd name="connsiteX8" fmla="*/ 6404565 w 6952355"/>
              <a:gd name="connsiteY8" fmla="*/ 366314 h 920836"/>
              <a:gd name="connsiteX9" fmla="*/ 6361132 w 6952355"/>
              <a:gd name="connsiteY9" fmla="*/ 384305 h 920836"/>
              <a:gd name="connsiteX10" fmla="*/ 6343141 w 6952355"/>
              <a:gd name="connsiteY10" fmla="*/ 427738 h 920836"/>
              <a:gd name="connsiteX11" fmla="*/ 6343141 w 6952355"/>
              <a:gd name="connsiteY11" fmla="*/ 427737 h 920836"/>
              <a:gd name="connsiteX12" fmla="*/ 6343141 w 6952355"/>
              <a:gd name="connsiteY12" fmla="*/ 427738 h 920836"/>
              <a:gd name="connsiteX13" fmla="*/ 6343141 w 6952355"/>
              <a:gd name="connsiteY13" fmla="*/ 427738 h 920836"/>
              <a:gd name="connsiteX14" fmla="*/ 6361132 w 6952355"/>
              <a:gd name="connsiteY14" fmla="*/ 471171 h 920836"/>
              <a:gd name="connsiteX15" fmla="*/ 6404565 w 6952355"/>
              <a:gd name="connsiteY15" fmla="*/ 489161 h 920836"/>
              <a:gd name="connsiteX16" fmla="*/ 6599830 w 6952355"/>
              <a:gd name="connsiteY16" fmla="*/ 489161 h 920836"/>
              <a:gd name="connsiteX17" fmla="*/ 6608907 w 6952355"/>
              <a:gd name="connsiteY17" fmla="*/ 490994 h 920836"/>
              <a:gd name="connsiteX18" fmla="*/ 6650173 w 6952355"/>
              <a:gd name="connsiteY18" fmla="*/ 553250 h 920836"/>
              <a:gd name="connsiteX19" fmla="*/ 6630384 w 6952355"/>
              <a:gd name="connsiteY19" fmla="*/ 601027 h 920836"/>
              <a:gd name="connsiteX20" fmla="*/ 6608994 w 6952355"/>
              <a:gd name="connsiteY20" fmla="*/ 615448 h 920836"/>
              <a:gd name="connsiteX21" fmla="*/ 6727099 w 6952355"/>
              <a:gd name="connsiteY21" fmla="*/ 615448 h 920836"/>
              <a:gd name="connsiteX22" fmla="*/ 6794665 w 6952355"/>
              <a:gd name="connsiteY22" fmla="*/ 683014 h 920836"/>
              <a:gd name="connsiteX23" fmla="*/ 6727099 w 6952355"/>
              <a:gd name="connsiteY23" fmla="*/ 750580 h 920836"/>
              <a:gd name="connsiteX24" fmla="*/ 6402185 w 6952355"/>
              <a:gd name="connsiteY24" fmla="*/ 750580 h 920836"/>
              <a:gd name="connsiteX25" fmla="*/ 6400543 w 6952355"/>
              <a:gd name="connsiteY25" fmla="*/ 753287 h 920836"/>
              <a:gd name="connsiteX26" fmla="*/ 6045262 w 6952355"/>
              <a:gd name="connsiteY26" fmla="*/ 920836 h 920836"/>
              <a:gd name="connsiteX27" fmla="*/ 460418 w 6952355"/>
              <a:gd name="connsiteY27" fmla="*/ 920835 h 920836"/>
              <a:gd name="connsiteX28" fmla="*/ 9354 w 6952355"/>
              <a:gd name="connsiteY28" fmla="*/ 553207 h 920836"/>
              <a:gd name="connsiteX29" fmla="*/ 0 w 6952355"/>
              <a:gd name="connsiteY29" fmla="*/ 460418 h 920836"/>
              <a:gd name="connsiteX30" fmla="*/ 9354 w 6952355"/>
              <a:gd name="connsiteY30" fmla="*/ 367628 h 920836"/>
              <a:gd name="connsiteX31" fmla="*/ 460418 w 6952355"/>
              <a:gd name="connsiteY31" fmla="*/ 0 h 92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952355" h="920836">
                <a:moveTo>
                  <a:pt x="460418" y="0"/>
                </a:moveTo>
                <a:lnTo>
                  <a:pt x="6045263" y="0"/>
                </a:lnTo>
                <a:cubicBezTo>
                  <a:pt x="6204189" y="0"/>
                  <a:pt x="6344308" y="80522"/>
                  <a:pt x="6427049" y="202994"/>
                </a:cubicBezTo>
                <a:lnTo>
                  <a:pt x="6448821" y="243106"/>
                </a:lnTo>
                <a:lnTo>
                  <a:pt x="6884789" y="243106"/>
                </a:lnTo>
                <a:cubicBezTo>
                  <a:pt x="6922105" y="243106"/>
                  <a:pt x="6952355" y="273356"/>
                  <a:pt x="6952355" y="310672"/>
                </a:cubicBezTo>
                <a:cubicBezTo>
                  <a:pt x="6952355" y="329330"/>
                  <a:pt x="6944793" y="346222"/>
                  <a:pt x="6932566" y="358449"/>
                </a:cubicBezTo>
                <a:lnTo>
                  <a:pt x="6920899" y="366314"/>
                </a:lnTo>
                <a:lnTo>
                  <a:pt x="6404565" y="366314"/>
                </a:lnTo>
                <a:cubicBezTo>
                  <a:pt x="6387603" y="366314"/>
                  <a:pt x="6372247" y="373189"/>
                  <a:pt x="6361132" y="384305"/>
                </a:cubicBezTo>
                <a:lnTo>
                  <a:pt x="6343141" y="427738"/>
                </a:lnTo>
                <a:lnTo>
                  <a:pt x="6343141" y="427737"/>
                </a:lnTo>
                <a:lnTo>
                  <a:pt x="6343141" y="427738"/>
                </a:lnTo>
                <a:lnTo>
                  <a:pt x="6343141" y="427738"/>
                </a:lnTo>
                <a:lnTo>
                  <a:pt x="6361132" y="471171"/>
                </a:lnTo>
                <a:cubicBezTo>
                  <a:pt x="6372247" y="482286"/>
                  <a:pt x="6387603" y="489161"/>
                  <a:pt x="6404565" y="489161"/>
                </a:cubicBezTo>
                <a:lnTo>
                  <a:pt x="6599830" y="489161"/>
                </a:lnTo>
                <a:lnTo>
                  <a:pt x="6608907" y="490994"/>
                </a:lnTo>
                <a:cubicBezTo>
                  <a:pt x="6633157" y="501251"/>
                  <a:pt x="6650173" y="525263"/>
                  <a:pt x="6650173" y="553250"/>
                </a:cubicBezTo>
                <a:cubicBezTo>
                  <a:pt x="6650173" y="571908"/>
                  <a:pt x="6642611" y="588800"/>
                  <a:pt x="6630384" y="601027"/>
                </a:cubicBezTo>
                <a:lnTo>
                  <a:pt x="6608994" y="615448"/>
                </a:lnTo>
                <a:lnTo>
                  <a:pt x="6727099" y="615448"/>
                </a:lnTo>
                <a:cubicBezTo>
                  <a:pt x="6764415" y="615448"/>
                  <a:pt x="6794665" y="645698"/>
                  <a:pt x="6794665" y="683014"/>
                </a:cubicBezTo>
                <a:cubicBezTo>
                  <a:pt x="6794665" y="720330"/>
                  <a:pt x="6764415" y="750580"/>
                  <a:pt x="6727099" y="750580"/>
                </a:cubicBezTo>
                <a:lnTo>
                  <a:pt x="6402185" y="750580"/>
                </a:lnTo>
                <a:lnTo>
                  <a:pt x="6400543" y="753287"/>
                </a:lnTo>
                <a:cubicBezTo>
                  <a:pt x="6316095" y="855613"/>
                  <a:pt x="6188295" y="920836"/>
                  <a:pt x="6045262" y="920836"/>
                </a:cubicBezTo>
                <a:lnTo>
                  <a:pt x="460418" y="920835"/>
                </a:lnTo>
                <a:cubicBezTo>
                  <a:pt x="237922" y="920835"/>
                  <a:pt x="52287" y="763012"/>
                  <a:pt x="9354" y="553207"/>
                </a:cubicBezTo>
                <a:lnTo>
                  <a:pt x="0" y="460418"/>
                </a:lnTo>
                <a:lnTo>
                  <a:pt x="9354" y="367628"/>
                </a:lnTo>
                <a:cubicBezTo>
                  <a:pt x="52287" y="157823"/>
                  <a:pt x="237922" y="0"/>
                  <a:pt x="460418" y="0"/>
                </a:cubicBezTo>
                <a:close/>
              </a:path>
            </a:pathLst>
          </a:cu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6857BC4-D2D6-42B6-A508-42982D6E2CE0}"/>
              </a:ext>
            </a:extLst>
          </p:cNvPr>
          <p:cNvSpPr/>
          <p:nvPr/>
        </p:nvSpPr>
        <p:spPr>
          <a:xfrm>
            <a:off x="14528518" y="3872564"/>
            <a:ext cx="3772330" cy="456111"/>
          </a:xfrm>
          <a:custGeom>
            <a:avLst/>
            <a:gdLst>
              <a:gd name="connsiteX0" fmla="*/ 0 w 3547305"/>
              <a:gd name="connsiteY0" fmla="*/ 0 h 419100"/>
              <a:gd name="connsiteX1" fmla="*/ 3531846 w 3547305"/>
              <a:gd name="connsiteY1" fmla="*/ 0 h 419100"/>
              <a:gd name="connsiteX2" fmla="*/ 3547305 w 3547305"/>
              <a:gd name="connsiteY2" fmla="*/ 1558 h 419100"/>
              <a:gd name="connsiteX3" fmla="*/ 3520531 w 3547305"/>
              <a:gd name="connsiteY3" fmla="*/ 4257 h 419100"/>
              <a:gd name="connsiteX4" fmla="*/ 3353213 w 3547305"/>
              <a:gd name="connsiteY4" fmla="*/ 209550 h 419100"/>
              <a:gd name="connsiteX5" fmla="*/ 3520531 w 3547305"/>
              <a:gd name="connsiteY5" fmla="*/ 414843 h 419100"/>
              <a:gd name="connsiteX6" fmla="*/ 3547305 w 3547305"/>
              <a:gd name="connsiteY6" fmla="*/ 417542 h 419100"/>
              <a:gd name="connsiteX7" fmla="*/ 3531846 w 3547305"/>
              <a:gd name="connsiteY7" fmla="*/ 419100 h 419100"/>
              <a:gd name="connsiteX8" fmla="*/ 0 w 3547305"/>
              <a:gd name="connsiteY8" fmla="*/ 419100 h 419100"/>
              <a:gd name="connsiteX9" fmla="*/ 209550 w 3547305"/>
              <a:gd name="connsiteY9" fmla="*/ 209550 h 419100"/>
              <a:gd name="connsiteX10" fmla="*/ 0 w 3547305"/>
              <a:gd name="connsiteY10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47305" h="419100">
                <a:moveTo>
                  <a:pt x="0" y="0"/>
                </a:moveTo>
                <a:lnTo>
                  <a:pt x="3531846" y="0"/>
                </a:lnTo>
                <a:lnTo>
                  <a:pt x="3547305" y="1558"/>
                </a:lnTo>
                <a:lnTo>
                  <a:pt x="3520531" y="4257"/>
                </a:lnTo>
                <a:cubicBezTo>
                  <a:pt x="3425043" y="23797"/>
                  <a:pt x="3353213" y="108286"/>
                  <a:pt x="3353213" y="209550"/>
                </a:cubicBezTo>
                <a:cubicBezTo>
                  <a:pt x="3353213" y="310815"/>
                  <a:pt x="3425043" y="395303"/>
                  <a:pt x="3520531" y="414843"/>
                </a:cubicBezTo>
                <a:lnTo>
                  <a:pt x="3547305" y="417542"/>
                </a:lnTo>
                <a:lnTo>
                  <a:pt x="3531846" y="419100"/>
                </a:lnTo>
                <a:lnTo>
                  <a:pt x="0" y="419100"/>
                </a:lnTo>
                <a:cubicBezTo>
                  <a:pt x="115731" y="419100"/>
                  <a:pt x="209550" y="325281"/>
                  <a:pt x="209550" y="209550"/>
                </a:cubicBezTo>
                <a:cubicBezTo>
                  <a:pt x="209550" y="93819"/>
                  <a:pt x="115731" y="0"/>
                  <a:pt x="0" y="0"/>
                </a:cubicBezTo>
                <a:close/>
              </a:path>
            </a:pathLst>
          </a:cu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9DD4A08-39BC-4CD5-AD83-4EBC70C418AC}"/>
              </a:ext>
            </a:extLst>
          </p:cNvPr>
          <p:cNvSpPr/>
          <p:nvPr/>
        </p:nvSpPr>
        <p:spPr>
          <a:xfrm>
            <a:off x="13385122" y="4328674"/>
            <a:ext cx="5898808" cy="224203"/>
          </a:xfrm>
          <a:prstGeom prst="roundRect">
            <a:avLst>
              <a:gd name="adj" fmla="val 50000"/>
            </a:avLst>
          </a:pr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E8DA89A-B320-4675-AC31-F6400CD5F88E}"/>
              </a:ext>
            </a:extLst>
          </p:cNvPr>
          <p:cNvSpPr/>
          <p:nvPr/>
        </p:nvSpPr>
        <p:spPr>
          <a:xfrm>
            <a:off x="15952687" y="4476251"/>
            <a:ext cx="3027020" cy="224203"/>
          </a:xfrm>
          <a:prstGeom prst="roundRect">
            <a:avLst>
              <a:gd name="adj" fmla="val 50000"/>
            </a:avLst>
          </a:pr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8F8BC2C-E6E9-4B98-9C12-2F7F949A0764}"/>
              </a:ext>
            </a:extLst>
          </p:cNvPr>
          <p:cNvSpPr/>
          <p:nvPr/>
        </p:nvSpPr>
        <p:spPr>
          <a:xfrm>
            <a:off x="12771373" y="1972012"/>
            <a:ext cx="6208334" cy="456111"/>
          </a:xfrm>
          <a:custGeom>
            <a:avLst/>
            <a:gdLst>
              <a:gd name="connsiteX0" fmla="*/ 209550 w 5838000"/>
              <a:gd name="connsiteY0" fmla="*/ 0 h 419100"/>
              <a:gd name="connsiteX1" fmla="*/ 5403850 w 5838000"/>
              <a:gd name="connsiteY1" fmla="*/ 0 h 419100"/>
              <a:gd name="connsiteX2" fmla="*/ 5521011 w 5838000"/>
              <a:gd name="connsiteY2" fmla="*/ 35788 h 419100"/>
              <a:gd name="connsiteX3" fmla="*/ 5528791 w 5838000"/>
              <a:gd name="connsiteY3" fmla="*/ 42857 h 419100"/>
              <a:gd name="connsiteX4" fmla="*/ 5659841 w 5838000"/>
              <a:gd name="connsiteY4" fmla="*/ 42857 h 419100"/>
              <a:gd name="connsiteX5" fmla="*/ 5709412 w 5838000"/>
              <a:gd name="connsiteY5" fmla="*/ 92428 h 419100"/>
              <a:gd name="connsiteX6" fmla="*/ 5694893 w 5838000"/>
              <a:gd name="connsiteY6" fmla="*/ 127480 h 419100"/>
              <a:gd name="connsiteX7" fmla="*/ 5681367 w 5838000"/>
              <a:gd name="connsiteY7" fmla="*/ 136599 h 419100"/>
              <a:gd name="connsiteX8" fmla="*/ 5788429 w 5838000"/>
              <a:gd name="connsiteY8" fmla="*/ 136599 h 419100"/>
              <a:gd name="connsiteX9" fmla="*/ 5838000 w 5838000"/>
              <a:gd name="connsiteY9" fmla="*/ 186170 h 419100"/>
              <a:gd name="connsiteX10" fmla="*/ 5788429 w 5838000"/>
              <a:gd name="connsiteY10" fmla="*/ 235741 h 419100"/>
              <a:gd name="connsiteX11" fmla="*/ 5608112 w 5838000"/>
              <a:gd name="connsiteY11" fmla="*/ 235741 h 419100"/>
              <a:gd name="connsiteX12" fmla="*/ 5596932 w 5838000"/>
              <a:gd name="connsiteY12" fmla="*/ 291116 h 419100"/>
              <a:gd name="connsiteX13" fmla="*/ 5403850 w 5838000"/>
              <a:gd name="connsiteY13" fmla="*/ 419100 h 419100"/>
              <a:gd name="connsiteX14" fmla="*/ 209550 w 5838000"/>
              <a:gd name="connsiteY14" fmla="*/ 419100 h 419100"/>
              <a:gd name="connsiteX15" fmla="*/ 0 w 5838000"/>
              <a:gd name="connsiteY15" fmla="*/ 209550 h 419100"/>
              <a:gd name="connsiteX16" fmla="*/ 209550 w 5838000"/>
              <a:gd name="connsiteY16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38000" h="419100">
                <a:moveTo>
                  <a:pt x="209550" y="0"/>
                </a:moveTo>
                <a:lnTo>
                  <a:pt x="5403850" y="0"/>
                </a:lnTo>
                <a:cubicBezTo>
                  <a:pt x="5447249" y="0"/>
                  <a:pt x="5487567" y="13193"/>
                  <a:pt x="5521011" y="35788"/>
                </a:cubicBezTo>
                <a:lnTo>
                  <a:pt x="5528791" y="42857"/>
                </a:lnTo>
                <a:lnTo>
                  <a:pt x="5659841" y="42857"/>
                </a:lnTo>
                <a:cubicBezTo>
                  <a:pt x="5687218" y="42857"/>
                  <a:pt x="5709412" y="65051"/>
                  <a:pt x="5709412" y="92428"/>
                </a:cubicBezTo>
                <a:cubicBezTo>
                  <a:pt x="5709412" y="106116"/>
                  <a:pt x="5703864" y="118509"/>
                  <a:pt x="5694893" y="127480"/>
                </a:cubicBezTo>
                <a:lnTo>
                  <a:pt x="5681367" y="136599"/>
                </a:lnTo>
                <a:lnTo>
                  <a:pt x="5788429" y="136599"/>
                </a:lnTo>
                <a:cubicBezTo>
                  <a:pt x="5815806" y="136599"/>
                  <a:pt x="5838000" y="158793"/>
                  <a:pt x="5838000" y="186170"/>
                </a:cubicBezTo>
                <a:cubicBezTo>
                  <a:pt x="5838000" y="213547"/>
                  <a:pt x="5815806" y="235741"/>
                  <a:pt x="5788429" y="235741"/>
                </a:cubicBezTo>
                <a:lnTo>
                  <a:pt x="5608112" y="235741"/>
                </a:lnTo>
                <a:lnTo>
                  <a:pt x="5596932" y="291116"/>
                </a:lnTo>
                <a:cubicBezTo>
                  <a:pt x="5565121" y="366327"/>
                  <a:pt x="5490648" y="419100"/>
                  <a:pt x="5403850" y="419100"/>
                </a:cubicBezTo>
                <a:lnTo>
                  <a:pt x="209550" y="419100"/>
                </a:lnTo>
                <a:cubicBezTo>
                  <a:pt x="93819" y="419100"/>
                  <a:pt x="0" y="325281"/>
                  <a:pt x="0" y="209550"/>
                </a:cubicBezTo>
                <a:cubicBezTo>
                  <a:pt x="0" y="93819"/>
                  <a:pt x="93819" y="0"/>
                  <a:pt x="209550" y="0"/>
                </a:cubicBezTo>
                <a:close/>
              </a:path>
            </a:pathLst>
          </a:cu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E8D4DDB-3DFC-41C4-8248-65FF22468EBE}"/>
              </a:ext>
            </a:extLst>
          </p:cNvPr>
          <p:cNvSpPr/>
          <p:nvPr/>
        </p:nvSpPr>
        <p:spPr>
          <a:xfrm>
            <a:off x="13242776" y="2414302"/>
            <a:ext cx="6629176" cy="456111"/>
          </a:xfrm>
          <a:custGeom>
            <a:avLst/>
            <a:gdLst>
              <a:gd name="connsiteX0" fmla="*/ 527608 w 6233739"/>
              <a:gd name="connsiteY0" fmla="*/ 0 h 419100"/>
              <a:gd name="connsiteX1" fmla="*/ 5721908 w 6233739"/>
              <a:gd name="connsiteY1" fmla="*/ 0 h 419100"/>
              <a:gd name="connsiteX2" fmla="*/ 5870082 w 6233739"/>
              <a:gd name="connsiteY2" fmla="*/ 61376 h 419100"/>
              <a:gd name="connsiteX3" fmla="*/ 5905527 w 6233739"/>
              <a:gd name="connsiteY3" fmla="*/ 113947 h 419100"/>
              <a:gd name="connsiteX4" fmla="*/ 6184168 w 6233739"/>
              <a:gd name="connsiteY4" fmla="*/ 113947 h 419100"/>
              <a:gd name="connsiteX5" fmla="*/ 6233739 w 6233739"/>
              <a:gd name="connsiteY5" fmla="*/ 163518 h 419100"/>
              <a:gd name="connsiteX6" fmla="*/ 6184168 w 6233739"/>
              <a:gd name="connsiteY6" fmla="*/ 213089 h 419100"/>
              <a:gd name="connsiteX7" fmla="*/ 6033028 w 6233739"/>
              <a:gd name="connsiteY7" fmla="*/ 213089 h 419100"/>
              <a:gd name="connsiteX8" fmla="*/ 6082599 w 6233739"/>
              <a:gd name="connsiteY8" fmla="*/ 262660 h 419100"/>
              <a:gd name="connsiteX9" fmla="*/ 6033028 w 6233739"/>
              <a:gd name="connsiteY9" fmla="*/ 312231 h 419100"/>
              <a:gd name="connsiteX10" fmla="*/ 5900754 w 6233739"/>
              <a:gd name="connsiteY10" fmla="*/ 312231 h 419100"/>
              <a:gd name="connsiteX11" fmla="*/ 5870082 w 6233739"/>
              <a:gd name="connsiteY11" fmla="*/ 357724 h 419100"/>
              <a:gd name="connsiteX12" fmla="*/ 5721908 w 6233739"/>
              <a:gd name="connsiteY12" fmla="*/ 419100 h 419100"/>
              <a:gd name="connsiteX13" fmla="*/ 527608 w 6233739"/>
              <a:gd name="connsiteY13" fmla="*/ 419100 h 419100"/>
              <a:gd name="connsiteX14" fmla="*/ 485377 w 6233739"/>
              <a:gd name="connsiteY14" fmla="*/ 414843 h 419100"/>
              <a:gd name="connsiteX15" fmla="*/ 481469 w 6233739"/>
              <a:gd name="connsiteY15" fmla="*/ 413630 h 419100"/>
              <a:gd name="connsiteX16" fmla="*/ 836350 w 6233739"/>
              <a:gd name="connsiteY16" fmla="*/ 413630 h 419100"/>
              <a:gd name="connsiteX17" fmla="*/ 968006 w 6233739"/>
              <a:gd name="connsiteY17" fmla="*/ 281974 h 419100"/>
              <a:gd name="connsiteX18" fmla="*/ 968007 w 6233739"/>
              <a:gd name="connsiteY18" fmla="*/ 281974 h 419100"/>
              <a:gd name="connsiteX19" fmla="*/ 836351 w 6233739"/>
              <a:gd name="connsiteY19" fmla="*/ 150318 h 419100"/>
              <a:gd name="connsiteX20" fmla="*/ 330017 w 6233739"/>
              <a:gd name="connsiteY20" fmla="*/ 150318 h 419100"/>
              <a:gd name="connsiteX21" fmla="*/ 330017 w 6233739"/>
              <a:gd name="connsiteY21" fmla="*/ 150317 h 419100"/>
              <a:gd name="connsiteX22" fmla="*/ 69027 w 6233739"/>
              <a:gd name="connsiteY22" fmla="*/ 150317 h 419100"/>
              <a:gd name="connsiteX23" fmla="*/ 0 w 6233739"/>
              <a:gd name="connsiteY23" fmla="*/ 81290 h 419100"/>
              <a:gd name="connsiteX24" fmla="*/ 69027 w 6233739"/>
              <a:gd name="connsiteY24" fmla="*/ 12263 h 419100"/>
              <a:gd name="connsiteX25" fmla="*/ 459587 w 6233739"/>
              <a:gd name="connsiteY25" fmla="*/ 12263 h 419100"/>
              <a:gd name="connsiteX26" fmla="*/ 485377 w 6233739"/>
              <a:gd name="connsiteY26" fmla="*/ 4257 h 419100"/>
              <a:gd name="connsiteX27" fmla="*/ 527608 w 6233739"/>
              <a:gd name="connsiteY27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233739" h="419100">
                <a:moveTo>
                  <a:pt x="527608" y="0"/>
                </a:moveTo>
                <a:lnTo>
                  <a:pt x="5721908" y="0"/>
                </a:lnTo>
                <a:cubicBezTo>
                  <a:pt x="5779773" y="0"/>
                  <a:pt x="5832161" y="23455"/>
                  <a:pt x="5870082" y="61376"/>
                </a:cubicBezTo>
                <a:lnTo>
                  <a:pt x="5905527" y="113947"/>
                </a:lnTo>
                <a:lnTo>
                  <a:pt x="6184168" y="113947"/>
                </a:lnTo>
                <a:cubicBezTo>
                  <a:pt x="6211545" y="113947"/>
                  <a:pt x="6233739" y="136141"/>
                  <a:pt x="6233739" y="163518"/>
                </a:cubicBezTo>
                <a:cubicBezTo>
                  <a:pt x="6233739" y="190895"/>
                  <a:pt x="6211545" y="213089"/>
                  <a:pt x="6184168" y="213089"/>
                </a:cubicBezTo>
                <a:lnTo>
                  <a:pt x="6033028" y="213089"/>
                </a:lnTo>
                <a:cubicBezTo>
                  <a:pt x="6060405" y="213089"/>
                  <a:pt x="6082599" y="235283"/>
                  <a:pt x="6082599" y="262660"/>
                </a:cubicBezTo>
                <a:cubicBezTo>
                  <a:pt x="6082599" y="290037"/>
                  <a:pt x="6060405" y="312231"/>
                  <a:pt x="6033028" y="312231"/>
                </a:cubicBezTo>
                <a:lnTo>
                  <a:pt x="5900754" y="312231"/>
                </a:lnTo>
                <a:lnTo>
                  <a:pt x="5870082" y="357724"/>
                </a:lnTo>
                <a:cubicBezTo>
                  <a:pt x="5832161" y="395645"/>
                  <a:pt x="5779774" y="419100"/>
                  <a:pt x="5721908" y="419100"/>
                </a:cubicBezTo>
                <a:lnTo>
                  <a:pt x="527608" y="419100"/>
                </a:lnTo>
                <a:cubicBezTo>
                  <a:pt x="513142" y="419100"/>
                  <a:pt x="499018" y="417634"/>
                  <a:pt x="485377" y="414843"/>
                </a:cubicBezTo>
                <a:lnTo>
                  <a:pt x="481469" y="413630"/>
                </a:lnTo>
                <a:lnTo>
                  <a:pt x="836350" y="413630"/>
                </a:lnTo>
                <a:cubicBezTo>
                  <a:pt x="909062" y="413630"/>
                  <a:pt x="968006" y="354686"/>
                  <a:pt x="968006" y="281974"/>
                </a:cubicBezTo>
                <a:lnTo>
                  <a:pt x="968007" y="281974"/>
                </a:lnTo>
                <a:cubicBezTo>
                  <a:pt x="968007" y="209262"/>
                  <a:pt x="909063" y="150318"/>
                  <a:pt x="836351" y="150318"/>
                </a:cubicBezTo>
                <a:lnTo>
                  <a:pt x="330017" y="150318"/>
                </a:lnTo>
                <a:lnTo>
                  <a:pt x="330017" y="150317"/>
                </a:lnTo>
                <a:lnTo>
                  <a:pt x="69027" y="150317"/>
                </a:lnTo>
                <a:cubicBezTo>
                  <a:pt x="30904" y="150317"/>
                  <a:pt x="0" y="119413"/>
                  <a:pt x="0" y="81290"/>
                </a:cubicBezTo>
                <a:cubicBezTo>
                  <a:pt x="0" y="43167"/>
                  <a:pt x="30904" y="12263"/>
                  <a:pt x="69027" y="12263"/>
                </a:cubicBezTo>
                <a:lnTo>
                  <a:pt x="459587" y="12263"/>
                </a:lnTo>
                <a:lnTo>
                  <a:pt x="485377" y="4257"/>
                </a:lnTo>
                <a:cubicBezTo>
                  <a:pt x="499018" y="1466"/>
                  <a:pt x="513142" y="0"/>
                  <a:pt x="527608" y="0"/>
                </a:cubicBezTo>
                <a:close/>
              </a:path>
            </a:pathLst>
          </a:cu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2748FEA-91E1-49AF-BE97-D991CC32354B}"/>
              </a:ext>
            </a:extLst>
          </p:cNvPr>
          <p:cNvSpPr/>
          <p:nvPr/>
        </p:nvSpPr>
        <p:spPr>
          <a:xfrm>
            <a:off x="14560821" y="1753053"/>
            <a:ext cx="2501670" cy="224203"/>
          </a:xfrm>
          <a:prstGeom prst="roundRect">
            <a:avLst>
              <a:gd name="adj" fmla="val 50000"/>
            </a:avLst>
          </a:pr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6461670-4FDF-4813-9A71-BDC0DE0455D0}"/>
              </a:ext>
            </a:extLst>
          </p:cNvPr>
          <p:cNvSpPr/>
          <p:nvPr/>
        </p:nvSpPr>
        <p:spPr>
          <a:xfrm>
            <a:off x="15278145" y="1528851"/>
            <a:ext cx="1038742" cy="224203"/>
          </a:xfrm>
          <a:prstGeom prst="roundRect">
            <a:avLst>
              <a:gd name="adj" fmla="val 50000"/>
            </a:avLst>
          </a:pr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Graphic 213">
            <a:extLst>
              <a:ext uri="{FF2B5EF4-FFF2-40B4-BE49-F238E27FC236}">
                <a16:creationId xmlns:a16="http://schemas.microsoft.com/office/drawing/2014/main" id="{4EE762CF-3006-486F-BCCD-A69D8595040E}"/>
              </a:ext>
            </a:extLst>
          </p:cNvPr>
          <p:cNvSpPr/>
          <p:nvPr/>
        </p:nvSpPr>
        <p:spPr>
          <a:xfrm rot="17100000">
            <a:off x="-3263874" y="1691501"/>
            <a:ext cx="2786947" cy="2654469"/>
          </a:xfrm>
          <a:custGeom>
            <a:avLst/>
            <a:gdLst>
              <a:gd name="connsiteX0" fmla="*/ 862943 w 880994"/>
              <a:gd name="connsiteY0" fmla="*/ 209257 h 848653"/>
              <a:gd name="connsiteX1" fmla="*/ 712448 w 880994"/>
              <a:gd name="connsiteY1" fmla="*/ 648359 h 848653"/>
              <a:gd name="connsiteX2" fmla="*/ 136185 w 880994"/>
              <a:gd name="connsiteY2" fmla="*/ 813142 h 848653"/>
              <a:gd name="connsiteX3" fmla="*/ 51412 w 880994"/>
              <a:gd name="connsiteY3" fmla="*/ 222592 h 848653"/>
              <a:gd name="connsiteX4" fmla="*/ 513375 w 880994"/>
              <a:gd name="connsiteY4" fmla="*/ 1612 h 848653"/>
              <a:gd name="connsiteX5" fmla="*/ 862943 w 880994"/>
              <a:gd name="connsiteY5" fmla="*/ 209257 h 848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0994" h="848653">
                <a:moveTo>
                  <a:pt x="862943" y="209257"/>
                </a:moveTo>
                <a:cubicBezTo>
                  <a:pt x="909615" y="332129"/>
                  <a:pt x="868657" y="503579"/>
                  <a:pt x="712448" y="648359"/>
                </a:cubicBezTo>
                <a:cubicBezTo>
                  <a:pt x="556238" y="793139"/>
                  <a:pt x="284775" y="910297"/>
                  <a:pt x="136185" y="813142"/>
                </a:cubicBezTo>
                <a:cubicBezTo>
                  <a:pt x="-12405" y="715987"/>
                  <a:pt x="-37170" y="404519"/>
                  <a:pt x="51412" y="222592"/>
                </a:cubicBezTo>
                <a:cubicBezTo>
                  <a:pt x="140947" y="41617"/>
                  <a:pt x="344782" y="-9818"/>
                  <a:pt x="513375" y="1612"/>
                </a:cubicBezTo>
                <a:cubicBezTo>
                  <a:pt x="681968" y="13042"/>
                  <a:pt x="816270" y="86384"/>
                  <a:pt x="862943" y="209257"/>
                </a:cubicBezTo>
                <a:close/>
              </a:path>
            </a:pathLst>
          </a:custGeom>
          <a:solidFill>
            <a:srgbClr val="FF65A3">
              <a:alpha val="46000"/>
            </a:srgb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B929A1F-BEB3-449D-A418-04482E8B15E6}"/>
              </a:ext>
            </a:extLst>
          </p:cNvPr>
          <p:cNvGrpSpPr/>
          <p:nvPr/>
        </p:nvGrpSpPr>
        <p:grpSpPr>
          <a:xfrm rot="17100000">
            <a:off x="-3899188" y="1519772"/>
            <a:ext cx="3264570" cy="3482759"/>
            <a:chOff x="3527222" y="1038225"/>
            <a:chExt cx="4430211" cy="4726306"/>
          </a:xfrm>
        </p:grpSpPr>
        <p:sp>
          <p:nvSpPr>
            <p:cNvPr id="15" name="Graphic 213">
              <a:extLst>
                <a:ext uri="{FF2B5EF4-FFF2-40B4-BE49-F238E27FC236}">
                  <a16:creationId xmlns:a16="http://schemas.microsoft.com/office/drawing/2014/main" id="{115C71A2-FB59-48F1-830E-FBF5A0C9DF0B}"/>
                </a:ext>
              </a:extLst>
            </p:cNvPr>
            <p:cNvSpPr/>
            <p:nvPr/>
          </p:nvSpPr>
          <p:spPr>
            <a:xfrm>
              <a:off x="4175385" y="1433831"/>
              <a:ext cx="3782048" cy="3602268"/>
            </a:xfrm>
            <a:custGeom>
              <a:avLst/>
              <a:gdLst>
                <a:gd name="connsiteX0" fmla="*/ 862943 w 880994"/>
                <a:gd name="connsiteY0" fmla="*/ 209257 h 848653"/>
                <a:gd name="connsiteX1" fmla="*/ 712448 w 880994"/>
                <a:gd name="connsiteY1" fmla="*/ 648359 h 848653"/>
                <a:gd name="connsiteX2" fmla="*/ 136185 w 880994"/>
                <a:gd name="connsiteY2" fmla="*/ 813142 h 848653"/>
                <a:gd name="connsiteX3" fmla="*/ 51412 w 880994"/>
                <a:gd name="connsiteY3" fmla="*/ 222592 h 848653"/>
                <a:gd name="connsiteX4" fmla="*/ 513375 w 880994"/>
                <a:gd name="connsiteY4" fmla="*/ 1612 h 848653"/>
                <a:gd name="connsiteX5" fmla="*/ 862943 w 880994"/>
                <a:gd name="connsiteY5" fmla="*/ 209257 h 848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80994" h="848653">
                  <a:moveTo>
                    <a:pt x="862943" y="209257"/>
                  </a:moveTo>
                  <a:cubicBezTo>
                    <a:pt x="909615" y="332129"/>
                    <a:pt x="868657" y="503579"/>
                    <a:pt x="712448" y="648359"/>
                  </a:cubicBezTo>
                  <a:cubicBezTo>
                    <a:pt x="556238" y="793139"/>
                    <a:pt x="284775" y="910297"/>
                    <a:pt x="136185" y="813142"/>
                  </a:cubicBezTo>
                  <a:cubicBezTo>
                    <a:pt x="-12405" y="715987"/>
                    <a:pt x="-37170" y="404519"/>
                    <a:pt x="51412" y="222592"/>
                  </a:cubicBezTo>
                  <a:cubicBezTo>
                    <a:pt x="140947" y="41617"/>
                    <a:pt x="344782" y="-9818"/>
                    <a:pt x="513375" y="1612"/>
                  </a:cubicBezTo>
                  <a:cubicBezTo>
                    <a:pt x="681968" y="13042"/>
                    <a:pt x="816270" y="86384"/>
                    <a:pt x="862943" y="209257"/>
                  </a:cubicBezTo>
                  <a:close/>
                </a:path>
              </a:pathLst>
            </a:custGeom>
            <a:solidFill>
              <a:srgbClr val="FF3B8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6" name="Picture 18" descr="Bow Compass School Illustration Transparent PNG &amp;amp; SVG Vector">
              <a:extLst>
                <a:ext uri="{FF2B5EF4-FFF2-40B4-BE49-F238E27FC236}">
                  <a16:creationId xmlns:a16="http://schemas.microsoft.com/office/drawing/2014/main" id="{11A1723A-BFB7-4245-BA85-7BD77107A4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01" t="2824" r="21092" b="15779"/>
            <a:stretch/>
          </p:blipFill>
          <p:spPr bwMode="auto">
            <a:xfrm>
              <a:off x="4781550" y="1038225"/>
              <a:ext cx="2686050" cy="3743325"/>
            </a:xfrm>
            <a:prstGeom prst="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Calculator Card - Assistive Cards">
              <a:extLst>
                <a:ext uri="{FF2B5EF4-FFF2-40B4-BE49-F238E27FC236}">
                  <a16:creationId xmlns:a16="http://schemas.microsoft.com/office/drawing/2014/main" id="{C96B773A-B02D-4615-A090-CA0ED5DF35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6703" y="1955800"/>
              <a:ext cx="2176298" cy="31108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E08970F-DC2B-4EA2-8EAE-AAE00C148567}"/>
                </a:ext>
              </a:extLst>
            </p:cNvPr>
            <p:cNvSpPr/>
            <p:nvPr/>
          </p:nvSpPr>
          <p:spPr>
            <a:xfrm rot="20176134">
              <a:off x="5792805" y="4410564"/>
              <a:ext cx="1930179" cy="1353967"/>
            </a:xfrm>
            <a:custGeom>
              <a:avLst/>
              <a:gdLst>
                <a:gd name="connsiteX0" fmla="*/ 1930179 w 1930179"/>
                <a:gd name="connsiteY0" fmla="*/ 0 h 1353967"/>
                <a:gd name="connsiteX1" fmla="*/ 1930179 w 1930179"/>
                <a:gd name="connsiteY1" fmla="*/ 1353967 h 1353967"/>
                <a:gd name="connsiteX2" fmla="*/ 0 w 1930179"/>
                <a:gd name="connsiteY2" fmla="*/ 1353967 h 1353967"/>
                <a:gd name="connsiteX3" fmla="*/ 0 w 1930179"/>
                <a:gd name="connsiteY3" fmla="*/ 178344 h 1353967"/>
                <a:gd name="connsiteX4" fmla="*/ 150803 w 1930179"/>
                <a:gd name="connsiteY4" fmla="*/ 208833 h 1353967"/>
                <a:gd name="connsiteX5" fmla="*/ 1765938 w 1930179"/>
                <a:gd name="connsiteY5" fmla="*/ 61677 h 1353967"/>
                <a:gd name="connsiteX6" fmla="*/ 1922636 w 1930179"/>
                <a:gd name="connsiteY6" fmla="*/ 3330 h 1353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30179" h="1353967">
                  <a:moveTo>
                    <a:pt x="1930179" y="0"/>
                  </a:moveTo>
                  <a:lnTo>
                    <a:pt x="1930179" y="1353967"/>
                  </a:lnTo>
                  <a:lnTo>
                    <a:pt x="0" y="1353967"/>
                  </a:lnTo>
                  <a:lnTo>
                    <a:pt x="0" y="178344"/>
                  </a:lnTo>
                  <a:lnTo>
                    <a:pt x="150803" y="208833"/>
                  </a:lnTo>
                  <a:cubicBezTo>
                    <a:pt x="668686" y="294006"/>
                    <a:pt x="1281503" y="226323"/>
                    <a:pt x="1765938" y="61677"/>
                  </a:cubicBezTo>
                  <a:cubicBezTo>
                    <a:pt x="1819763" y="43383"/>
                    <a:pt x="1871998" y="23907"/>
                    <a:pt x="1922636" y="3330"/>
                  </a:cubicBezTo>
                  <a:close/>
                </a:path>
              </a:pathLst>
            </a:custGeom>
            <a:solidFill>
              <a:srgbClr val="0042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D1AA2D5-A345-45CB-82C6-539B7A63ADC9}"/>
                </a:ext>
              </a:extLst>
            </p:cNvPr>
            <p:cNvSpPr/>
            <p:nvPr/>
          </p:nvSpPr>
          <p:spPr>
            <a:xfrm rot="2009711">
              <a:off x="3527222" y="3902856"/>
              <a:ext cx="2647950" cy="1602666"/>
            </a:xfrm>
            <a:custGeom>
              <a:avLst/>
              <a:gdLst>
                <a:gd name="connsiteX0" fmla="*/ 0 w 2647950"/>
                <a:gd name="connsiteY0" fmla="*/ 543 h 1602666"/>
                <a:gd name="connsiteX1" fmla="*/ 56435 w 2647950"/>
                <a:gd name="connsiteY1" fmla="*/ 93996 h 1602666"/>
                <a:gd name="connsiteX2" fmla="*/ 1361909 w 2647950"/>
                <a:gd name="connsiteY2" fmla="*/ 1008336 h 1602666"/>
                <a:gd name="connsiteX3" fmla="*/ 2611865 w 2647950"/>
                <a:gd name="connsiteY3" fmla="*/ 62035 h 1602666"/>
                <a:gd name="connsiteX4" fmla="*/ 2647950 w 2647950"/>
                <a:gd name="connsiteY4" fmla="*/ 0 h 1602666"/>
                <a:gd name="connsiteX5" fmla="*/ 2647950 w 2647950"/>
                <a:gd name="connsiteY5" fmla="*/ 1602666 h 1602666"/>
                <a:gd name="connsiteX6" fmla="*/ 0 w 2647950"/>
                <a:gd name="connsiteY6" fmla="*/ 1602666 h 1602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47950" h="1602666">
                  <a:moveTo>
                    <a:pt x="0" y="543"/>
                  </a:moveTo>
                  <a:lnTo>
                    <a:pt x="56435" y="93996"/>
                  </a:lnTo>
                  <a:cubicBezTo>
                    <a:pt x="389541" y="607558"/>
                    <a:pt x="887196" y="1013411"/>
                    <a:pt x="1361909" y="1008336"/>
                  </a:cubicBezTo>
                  <a:cubicBezTo>
                    <a:pt x="1836622" y="1003260"/>
                    <a:pt x="2287060" y="588136"/>
                    <a:pt x="2611865" y="62035"/>
                  </a:cubicBezTo>
                  <a:lnTo>
                    <a:pt x="2647950" y="0"/>
                  </a:lnTo>
                  <a:lnTo>
                    <a:pt x="2647950" y="1602666"/>
                  </a:lnTo>
                  <a:lnTo>
                    <a:pt x="0" y="1602666"/>
                  </a:lnTo>
                  <a:close/>
                </a:path>
              </a:pathLst>
            </a:custGeom>
            <a:solidFill>
              <a:srgbClr val="0042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Graphic 213">
            <a:extLst>
              <a:ext uri="{FF2B5EF4-FFF2-40B4-BE49-F238E27FC236}">
                <a16:creationId xmlns:a16="http://schemas.microsoft.com/office/drawing/2014/main" id="{DF72DBBA-CA14-4FD3-BA64-2C78C2951134}"/>
              </a:ext>
            </a:extLst>
          </p:cNvPr>
          <p:cNvSpPr/>
          <p:nvPr/>
        </p:nvSpPr>
        <p:spPr>
          <a:xfrm rot="17100000">
            <a:off x="-3557712" y="1740869"/>
            <a:ext cx="3154085" cy="2959586"/>
          </a:xfrm>
          <a:custGeom>
            <a:avLst/>
            <a:gdLst>
              <a:gd name="connsiteX0" fmla="*/ 862943 w 880994"/>
              <a:gd name="connsiteY0" fmla="*/ 209257 h 848653"/>
              <a:gd name="connsiteX1" fmla="*/ 712448 w 880994"/>
              <a:gd name="connsiteY1" fmla="*/ 648359 h 848653"/>
              <a:gd name="connsiteX2" fmla="*/ 136185 w 880994"/>
              <a:gd name="connsiteY2" fmla="*/ 813142 h 848653"/>
              <a:gd name="connsiteX3" fmla="*/ 51412 w 880994"/>
              <a:gd name="connsiteY3" fmla="*/ 222592 h 848653"/>
              <a:gd name="connsiteX4" fmla="*/ 513375 w 880994"/>
              <a:gd name="connsiteY4" fmla="*/ 1612 h 848653"/>
              <a:gd name="connsiteX5" fmla="*/ 862943 w 880994"/>
              <a:gd name="connsiteY5" fmla="*/ 209257 h 848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0994" h="848653">
                <a:moveTo>
                  <a:pt x="862943" y="209257"/>
                </a:moveTo>
                <a:cubicBezTo>
                  <a:pt x="909615" y="332129"/>
                  <a:pt x="868657" y="503579"/>
                  <a:pt x="712448" y="648359"/>
                </a:cubicBezTo>
                <a:cubicBezTo>
                  <a:pt x="556238" y="793139"/>
                  <a:pt x="284775" y="910297"/>
                  <a:pt x="136185" y="813142"/>
                </a:cubicBezTo>
                <a:cubicBezTo>
                  <a:pt x="-12405" y="715987"/>
                  <a:pt x="-37170" y="404519"/>
                  <a:pt x="51412" y="222592"/>
                </a:cubicBezTo>
                <a:cubicBezTo>
                  <a:pt x="140947" y="41617"/>
                  <a:pt x="344782" y="-9818"/>
                  <a:pt x="513375" y="1612"/>
                </a:cubicBezTo>
                <a:cubicBezTo>
                  <a:pt x="681968" y="13042"/>
                  <a:pt x="816270" y="86384"/>
                  <a:pt x="862943" y="209257"/>
                </a:cubicBezTo>
                <a:close/>
              </a:path>
            </a:pathLst>
          </a:custGeom>
          <a:noFill/>
          <a:ln w="28575" cap="flat">
            <a:solidFill>
              <a:srgbClr val="15C2FF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Isosceles Triangle 224">
            <a:extLst>
              <a:ext uri="{FF2B5EF4-FFF2-40B4-BE49-F238E27FC236}">
                <a16:creationId xmlns:a16="http://schemas.microsoft.com/office/drawing/2014/main" id="{6E16F397-EE0A-4F41-9D46-EF42669EC7F8}"/>
              </a:ext>
            </a:extLst>
          </p:cNvPr>
          <p:cNvSpPr/>
          <p:nvPr/>
        </p:nvSpPr>
        <p:spPr>
          <a:xfrm rot="19800000">
            <a:off x="-3609639" y="3081712"/>
            <a:ext cx="254848" cy="236716"/>
          </a:xfrm>
          <a:custGeom>
            <a:avLst/>
            <a:gdLst>
              <a:gd name="connsiteX0" fmla="*/ 0 w 1280160"/>
              <a:gd name="connsiteY0" fmla="*/ 1103586 h 1103586"/>
              <a:gd name="connsiteX1" fmla="*/ 640080 w 1280160"/>
              <a:gd name="connsiteY1" fmla="*/ 0 h 1103586"/>
              <a:gd name="connsiteX2" fmla="*/ 1280160 w 1280160"/>
              <a:gd name="connsiteY2" fmla="*/ 1103586 h 1103586"/>
              <a:gd name="connsiteX3" fmla="*/ 0 w 1280160"/>
              <a:gd name="connsiteY3" fmla="*/ 1103586 h 1103586"/>
              <a:gd name="connsiteX0" fmla="*/ 0 w 1280160"/>
              <a:gd name="connsiteY0" fmla="*/ 1103680 h 1103680"/>
              <a:gd name="connsiteX1" fmla="*/ 640080 w 1280160"/>
              <a:gd name="connsiteY1" fmla="*/ 94 h 1103680"/>
              <a:gd name="connsiteX2" fmla="*/ 1280160 w 1280160"/>
              <a:gd name="connsiteY2" fmla="*/ 1103680 h 1103680"/>
              <a:gd name="connsiteX3" fmla="*/ 0 w 1280160"/>
              <a:gd name="connsiteY3" fmla="*/ 1103680 h 1103680"/>
              <a:gd name="connsiteX0" fmla="*/ 0 w 1303138"/>
              <a:gd name="connsiteY0" fmla="*/ 1103680 h 1179120"/>
              <a:gd name="connsiteX1" fmla="*/ 640080 w 1303138"/>
              <a:gd name="connsiteY1" fmla="*/ 94 h 1179120"/>
              <a:gd name="connsiteX2" fmla="*/ 1280160 w 1303138"/>
              <a:gd name="connsiteY2" fmla="*/ 1103680 h 1179120"/>
              <a:gd name="connsiteX3" fmla="*/ 0 w 1303138"/>
              <a:gd name="connsiteY3" fmla="*/ 1103680 h 1179120"/>
              <a:gd name="connsiteX0" fmla="*/ 15212 w 1318350"/>
              <a:gd name="connsiteY0" fmla="*/ 1103660 h 1224550"/>
              <a:gd name="connsiteX1" fmla="*/ 655292 w 1318350"/>
              <a:gd name="connsiteY1" fmla="*/ 74 h 1224550"/>
              <a:gd name="connsiteX2" fmla="*/ 1295372 w 1318350"/>
              <a:gd name="connsiteY2" fmla="*/ 1103660 h 1224550"/>
              <a:gd name="connsiteX3" fmla="*/ 15212 w 1318350"/>
              <a:gd name="connsiteY3" fmla="*/ 1103660 h 122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8350" h="1224550">
                <a:moveTo>
                  <a:pt x="15212" y="1103660"/>
                </a:moveTo>
                <a:cubicBezTo>
                  <a:pt x="-91468" y="951260"/>
                  <a:pt x="388592" y="-9648"/>
                  <a:pt x="655292" y="74"/>
                </a:cubicBezTo>
                <a:cubicBezTo>
                  <a:pt x="921992" y="9796"/>
                  <a:pt x="1432532" y="933918"/>
                  <a:pt x="1295372" y="1103660"/>
                </a:cubicBezTo>
                <a:cubicBezTo>
                  <a:pt x="1158212" y="1273402"/>
                  <a:pt x="121892" y="1256060"/>
                  <a:pt x="15212" y="110366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Isosceles Triangle 224">
            <a:extLst>
              <a:ext uri="{FF2B5EF4-FFF2-40B4-BE49-F238E27FC236}">
                <a16:creationId xmlns:a16="http://schemas.microsoft.com/office/drawing/2014/main" id="{5997AE3B-3E69-4C82-883F-307C41AB4B36}"/>
              </a:ext>
            </a:extLst>
          </p:cNvPr>
          <p:cNvSpPr/>
          <p:nvPr/>
        </p:nvSpPr>
        <p:spPr>
          <a:xfrm rot="8507934">
            <a:off x="-756263" y="3363117"/>
            <a:ext cx="342778" cy="307922"/>
          </a:xfrm>
          <a:custGeom>
            <a:avLst/>
            <a:gdLst>
              <a:gd name="connsiteX0" fmla="*/ 0 w 1280160"/>
              <a:gd name="connsiteY0" fmla="*/ 1103586 h 1103586"/>
              <a:gd name="connsiteX1" fmla="*/ 640080 w 1280160"/>
              <a:gd name="connsiteY1" fmla="*/ 0 h 1103586"/>
              <a:gd name="connsiteX2" fmla="*/ 1280160 w 1280160"/>
              <a:gd name="connsiteY2" fmla="*/ 1103586 h 1103586"/>
              <a:gd name="connsiteX3" fmla="*/ 0 w 1280160"/>
              <a:gd name="connsiteY3" fmla="*/ 1103586 h 1103586"/>
              <a:gd name="connsiteX0" fmla="*/ 0 w 1280160"/>
              <a:gd name="connsiteY0" fmla="*/ 1103680 h 1103680"/>
              <a:gd name="connsiteX1" fmla="*/ 640080 w 1280160"/>
              <a:gd name="connsiteY1" fmla="*/ 94 h 1103680"/>
              <a:gd name="connsiteX2" fmla="*/ 1280160 w 1280160"/>
              <a:gd name="connsiteY2" fmla="*/ 1103680 h 1103680"/>
              <a:gd name="connsiteX3" fmla="*/ 0 w 1280160"/>
              <a:gd name="connsiteY3" fmla="*/ 1103680 h 1103680"/>
              <a:gd name="connsiteX0" fmla="*/ 0 w 1303138"/>
              <a:gd name="connsiteY0" fmla="*/ 1103680 h 1179120"/>
              <a:gd name="connsiteX1" fmla="*/ 640080 w 1303138"/>
              <a:gd name="connsiteY1" fmla="*/ 94 h 1179120"/>
              <a:gd name="connsiteX2" fmla="*/ 1280160 w 1303138"/>
              <a:gd name="connsiteY2" fmla="*/ 1103680 h 1179120"/>
              <a:gd name="connsiteX3" fmla="*/ 0 w 1303138"/>
              <a:gd name="connsiteY3" fmla="*/ 1103680 h 1179120"/>
              <a:gd name="connsiteX0" fmla="*/ 15212 w 1318350"/>
              <a:gd name="connsiteY0" fmla="*/ 1103660 h 1224550"/>
              <a:gd name="connsiteX1" fmla="*/ 655292 w 1318350"/>
              <a:gd name="connsiteY1" fmla="*/ 74 h 1224550"/>
              <a:gd name="connsiteX2" fmla="*/ 1295372 w 1318350"/>
              <a:gd name="connsiteY2" fmla="*/ 1103660 h 1224550"/>
              <a:gd name="connsiteX3" fmla="*/ 15212 w 1318350"/>
              <a:gd name="connsiteY3" fmla="*/ 1103660 h 1224550"/>
              <a:gd name="connsiteX0" fmla="*/ 26976 w 1330114"/>
              <a:gd name="connsiteY0" fmla="*/ 1103668 h 1267179"/>
              <a:gd name="connsiteX1" fmla="*/ 667056 w 1330114"/>
              <a:gd name="connsiteY1" fmla="*/ 82 h 1267179"/>
              <a:gd name="connsiteX2" fmla="*/ 1307136 w 1330114"/>
              <a:gd name="connsiteY2" fmla="*/ 1103668 h 1267179"/>
              <a:gd name="connsiteX3" fmla="*/ 26976 w 1330114"/>
              <a:gd name="connsiteY3" fmla="*/ 1103668 h 1267179"/>
              <a:gd name="connsiteX0" fmla="*/ 26976 w 1326725"/>
              <a:gd name="connsiteY0" fmla="*/ 1103668 h 1299085"/>
              <a:gd name="connsiteX1" fmla="*/ 667056 w 1326725"/>
              <a:gd name="connsiteY1" fmla="*/ 82 h 1299085"/>
              <a:gd name="connsiteX2" fmla="*/ 1307136 w 1326725"/>
              <a:gd name="connsiteY2" fmla="*/ 1103668 h 1299085"/>
              <a:gd name="connsiteX3" fmla="*/ 26976 w 1326725"/>
              <a:gd name="connsiteY3" fmla="*/ 1103668 h 129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6725" h="1299085">
                <a:moveTo>
                  <a:pt x="26976" y="1103668"/>
                </a:moveTo>
                <a:cubicBezTo>
                  <a:pt x="-124635" y="842155"/>
                  <a:pt x="400356" y="-9640"/>
                  <a:pt x="667056" y="82"/>
                </a:cubicBezTo>
                <a:cubicBezTo>
                  <a:pt x="933756" y="9804"/>
                  <a:pt x="1431456" y="844063"/>
                  <a:pt x="1307136" y="1103668"/>
                </a:cubicBezTo>
                <a:cubicBezTo>
                  <a:pt x="1182816" y="1363273"/>
                  <a:pt x="178587" y="1365181"/>
                  <a:pt x="26976" y="1103668"/>
                </a:cubicBezTo>
                <a:close/>
              </a:path>
            </a:pathLst>
          </a:custGeom>
          <a:solidFill>
            <a:srgbClr val="15C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Isosceles Triangle 224">
            <a:extLst>
              <a:ext uri="{FF2B5EF4-FFF2-40B4-BE49-F238E27FC236}">
                <a16:creationId xmlns:a16="http://schemas.microsoft.com/office/drawing/2014/main" id="{BA97DA2E-97DB-49B8-BB70-1ABC97A1BEE0}"/>
              </a:ext>
            </a:extLst>
          </p:cNvPr>
          <p:cNvSpPr/>
          <p:nvPr/>
        </p:nvSpPr>
        <p:spPr>
          <a:xfrm rot="1706713">
            <a:off x="-3404193" y="2534762"/>
            <a:ext cx="219581" cy="183222"/>
          </a:xfrm>
          <a:custGeom>
            <a:avLst/>
            <a:gdLst>
              <a:gd name="connsiteX0" fmla="*/ 0 w 1280160"/>
              <a:gd name="connsiteY0" fmla="*/ 1103586 h 1103586"/>
              <a:gd name="connsiteX1" fmla="*/ 640080 w 1280160"/>
              <a:gd name="connsiteY1" fmla="*/ 0 h 1103586"/>
              <a:gd name="connsiteX2" fmla="*/ 1280160 w 1280160"/>
              <a:gd name="connsiteY2" fmla="*/ 1103586 h 1103586"/>
              <a:gd name="connsiteX3" fmla="*/ 0 w 1280160"/>
              <a:gd name="connsiteY3" fmla="*/ 1103586 h 1103586"/>
              <a:gd name="connsiteX0" fmla="*/ 0 w 1280160"/>
              <a:gd name="connsiteY0" fmla="*/ 1103680 h 1103680"/>
              <a:gd name="connsiteX1" fmla="*/ 640080 w 1280160"/>
              <a:gd name="connsiteY1" fmla="*/ 94 h 1103680"/>
              <a:gd name="connsiteX2" fmla="*/ 1280160 w 1280160"/>
              <a:gd name="connsiteY2" fmla="*/ 1103680 h 1103680"/>
              <a:gd name="connsiteX3" fmla="*/ 0 w 1280160"/>
              <a:gd name="connsiteY3" fmla="*/ 1103680 h 1103680"/>
              <a:gd name="connsiteX0" fmla="*/ 0 w 1303138"/>
              <a:gd name="connsiteY0" fmla="*/ 1103680 h 1179120"/>
              <a:gd name="connsiteX1" fmla="*/ 640080 w 1303138"/>
              <a:gd name="connsiteY1" fmla="*/ 94 h 1179120"/>
              <a:gd name="connsiteX2" fmla="*/ 1280160 w 1303138"/>
              <a:gd name="connsiteY2" fmla="*/ 1103680 h 1179120"/>
              <a:gd name="connsiteX3" fmla="*/ 0 w 1303138"/>
              <a:gd name="connsiteY3" fmla="*/ 1103680 h 1179120"/>
              <a:gd name="connsiteX0" fmla="*/ 15212 w 1318350"/>
              <a:gd name="connsiteY0" fmla="*/ 1103660 h 1224550"/>
              <a:gd name="connsiteX1" fmla="*/ 655292 w 1318350"/>
              <a:gd name="connsiteY1" fmla="*/ 74 h 1224550"/>
              <a:gd name="connsiteX2" fmla="*/ 1295372 w 1318350"/>
              <a:gd name="connsiteY2" fmla="*/ 1103660 h 1224550"/>
              <a:gd name="connsiteX3" fmla="*/ 15212 w 1318350"/>
              <a:gd name="connsiteY3" fmla="*/ 1103660 h 1224550"/>
              <a:gd name="connsiteX0" fmla="*/ 26976 w 1330114"/>
              <a:gd name="connsiteY0" fmla="*/ 1103668 h 1267179"/>
              <a:gd name="connsiteX1" fmla="*/ 667056 w 1330114"/>
              <a:gd name="connsiteY1" fmla="*/ 82 h 1267179"/>
              <a:gd name="connsiteX2" fmla="*/ 1307136 w 1330114"/>
              <a:gd name="connsiteY2" fmla="*/ 1103668 h 1267179"/>
              <a:gd name="connsiteX3" fmla="*/ 26976 w 1330114"/>
              <a:gd name="connsiteY3" fmla="*/ 1103668 h 1267179"/>
              <a:gd name="connsiteX0" fmla="*/ 26976 w 1326725"/>
              <a:gd name="connsiteY0" fmla="*/ 1103668 h 1299085"/>
              <a:gd name="connsiteX1" fmla="*/ 667056 w 1326725"/>
              <a:gd name="connsiteY1" fmla="*/ 82 h 1299085"/>
              <a:gd name="connsiteX2" fmla="*/ 1307136 w 1326725"/>
              <a:gd name="connsiteY2" fmla="*/ 1103668 h 1299085"/>
              <a:gd name="connsiteX3" fmla="*/ 26976 w 1326725"/>
              <a:gd name="connsiteY3" fmla="*/ 1103668 h 129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6725" h="1299085">
                <a:moveTo>
                  <a:pt x="26976" y="1103668"/>
                </a:moveTo>
                <a:cubicBezTo>
                  <a:pt x="-124635" y="842155"/>
                  <a:pt x="400356" y="-9640"/>
                  <a:pt x="667056" y="82"/>
                </a:cubicBezTo>
                <a:cubicBezTo>
                  <a:pt x="933756" y="9804"/>
                  <a:pt x="1431456" y="844063"/>
                  <a:pt x="1307136" y="1103668"/>
                </a:cubicBezTo>
                <a:cubicBezTo>
                  <a:pt x="1182816" y="1363273"/>
                  <a:pt x="178587" y="1365181"/>
                  <a:pt x="26976" y="1103668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84F5850-017C-423D-BE76-B3EDA4D26635}"/>
              </a:ext>
            </a:extLst>
          </p:cNvPr>
          <p:cNvSpPr txBox="1"/>
          <p:nvPr/>
        </p:nvSpPr>
        <p:spPr>
          <a:xfrm>
            <a:off x="13759733" y="2920976"/>
            <a:ext cx="6026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Lorem ipsum dolor sit amet, consectetuer adipiscing elit. Maecenas porttitor congue massa.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Fusce posuere.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D50EB31-2505-4192-82AC-7F4825B3E218}"/>
              </a:ext>
            </a:extLst>
          </p:cNvPr>
          <p:cNvSpPr/>
          <p:nvPr/>
        </p:nvSpPr>
        <p:spPr>
          <a:xfrm>
            <a:off x="16094239" y="1438383"/>
            <a:ext cx="442252" cy="867451"/>
          </a:xfrm>
          <a:custGeom>
            <a:avLst/>
            <a:gdLst>
              <a:gd name="connsiteX0" fmla="*/ 556403 w 556403"/>
              <a:gd name="connsiteY0" fmla="*/ 0 h 1091351"/>
              <a:gd name="connsiteX1" fmla="*/ 556403 w 556403"/>
              <a:gd name="connsiteY1" fmla="*/ 246018 h 1091351"/>
              <a:gd name="connsiteX2" fmla="*/ 367598 w 556403"/>
              <a:gd name="connsiteY2" fmla="*/ 340421 h 1091351"/>
              <a:gd name="connsiteX3" fmla="*/ 310385 w 556403"/>
              <a:gd name="connsiteY3" fmla="*/ 529226 h 1091351"/>
              <a:gd name="connsiteX4" fmla="*/ 556403 w 556403"/>
              <a:gd name="connsiteY4" fmla="*/ 529226 h 1091351"/>
              <a:gd name="connsiteX5" fmla="*/ 556403 w 556403"/>
              <a:gd name="connsiteY5" fmla="*/ 1091351 h 1091351"/>
              <a:gd name="connsiteX6" fmla="*/ 0 w 556403"/>
              <a:gd name="connsiteY6" fmla="*/ 1091351 h 1091351"/>
              <a:gd name="connsiteX7" fmla="*/ 0 w 556403"/>
              <a:gd name="connsiteY7" fmla="*/ 550681 h 1091351"/>
              <a:gd name="connsiteX8" fmla="*/ 144465 w 556403"/>
              <a:gd name="connsiteY8" fmla="*/ 177362 h 1091351"/>
              <a:gd name="connsiteX9" fmla="*/ 556403 w 556403"/>
              <a:gd name="connsiteY9" fmla="*/ 0 h 1091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6403" h="1091351">
                <a:moveTo>
                  <a:pt x="556403" y="0"/>
                </a:moveTo>
                <a:lnTo>
                  <a:pt x="556403" y="246018"/>
                </a:lnTo>
                <a:cubicBezTo>
                  <a:pt x="468675" y="265090"/>
                  <a:pt x="405740" y="296558"/>
                  <a:pt x="367598" y="340421"/>
                </a:cubicBezTo>
                <a:cubicBezTo>
                  <a:pt x="329456" y="384285"/>
                  <a:pt x="310385" y="447220"/>
                  <a:pt x="310385" y="529226"/>
                </a:cubicBezTo>
                <a:lnTo>
                  <a:pt x="556403" y="529226"/>
                </a:lnTo>
                <a:lnTo>
                  <a:pt x="556403" y="1091351"/>
                </a:lnTo>
                <a:lnTo>
                  <a:pt x="0" y="1091351"/>
                </a:lnTo>
                <a:lnTo>
                  <a:pt x="0" y="550681"/>
                </a:lnTo>
                <a:cubicBezTo>
                  <a:pt x="0" y="397158"/>
                  <a:pt x="48155" y="272719"/>
                  <a:pt x="144465" y="177362"/>
                </a:cubicBezTo>
                <a:cubicBezTo>
                  <a:pt x="240775" y="82006"/>
                  <a:pt x="378087" y="22885"/>
                  <a:pt x="556403" y="0"/>
                </a:cubicBezTo>
                <a:close/>
              </a:path>
            </a:pathLst>
          </a:custGeom>
          <a:solidFill>
            <a:schemeClr val="bg1"/>
          </a:solidFill>
          <a:ln w="73025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8434BEB-1A86-4761-94D9-F12E8EEC93F8}"/>
              </a:ext>
            </a:extLst>
          </p:cNvPr>
          <p:cNvSpPr/>
          <p:nvPr/>
        </p:nvSpPr>
        <p:spPr>
          <a:xfrm>
            <a:off x="16752232" y="1443790"/>
            <a:ext cx="442252" cy="867451"/>
          </a:xfrm>
          <a:custGeom>
            <a:avLst/>
            <a:gdLst>
              <a:gd name="connsiteX0" fmla="*/ 556403 w 556403"/>
              <a:gd name="connsiteY0" fmla="*/ 0 h 1091351"/>
              <a:gd name="connsiteX1" fmla="*/ 556403 w 556403"/>
              <a:gd name="connsiteY1" fmla="*/ 246018 h 1091351"/>
              <a:gd name="connsiteX2" fmla="*/ 367598 w 556403"/>
              <a:gd name="connsiteY2" fmla="*/ 340421 h 1091351"/>
              <a:gd name="connsiteX3" fmla="*/ 310385 w 556403"/>
              <a:gd name="connsiteY3" fmla="*/ 529226 h 1091351"/>
              <a:gd name="connsiteX4" fmla="*/ 556403 w 556403"/>
              <a:gd name="connsiteY4" fmla="*/ 529226 h 1091351"/>
              <a:gd name="connsiteX5" fmla="*/ 556403 w 556403"/>
              <a:gd name="connsiteY5" fmla="*/ 1091351 h 1091351"/>
              <a:gd name="connsiteX6" fmla="*/ 0 w 556403"/>
              <a:gd name="connsiteY6" fmla="*/ 1091351 h 1091351"/>
              <a:gd name="connsiteX7" fmla="*/ 0 w 556403"/>
              <a:gd name="connsiteY7" fmla="*/ 550681 h 1091351"/>
              <a:gd name="connsiteX8" fmla="*/ 144465 w 556403"/>
              <a:gd name="connsiteY8" fmla="*/ 177362 h 1091351"/>
              <a:gd name="connsiteX9" fmla="*/ 556403 w 556403"/>
              <a:gd name="connsiteY9" fmla="*/ 0 h 1091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6403" h="1091351">
                <a:moveTo>
                  <a:pt x="556403" y="0"/>
                </a:moveTo>
                <a:lnTo>
                  <a:pt x="556403" y="246018"/>
                </a:lnTo>
                <a:cubicBezTo>
                  <a:pt x="468675" y="265090"/>
                  <a:pt x="405740" y="296558"/>
                  <a:pt x="367598" y="340421"/>
                </a:cubicBezTo>
                <a:cubicBezTo>
                  <a:pt x="329456" y="384285"/>
                  <a:pt x="310385" y="447220"/>
                  <a:pt x="310385" y="529226"/>
                </a:cubicBezTo>
                <a:lnTo>
                  <a:pt x="556403" y="529226"/>
                </a:lnTo>
                <a:lnTo>
                  <a:pt x="556403" y="1091351"/>
                </a:lnTo>
                <a:lnTo>
                  <a:pt x="0" y="1091351"/>
                </a:lnTo>
                <a:lnTo>
                  <a:pt x="0" y="550681"/>
                </a:lnTo>
                <a:cubicBezTo>
                  <a:pt x="0" y="397158"/>
                  <a:pt x="48155" y="272719"/>
                  <a:pt x="144465" y="177362"/>
                </a:cubicBezTo>
                <a:cubicBezTo>
                  <a:pt x="240775" y="82006"/>
                  <a:pt x="378087" y="22885"/>
                  <a:pt x="556403" y="0"/>
                </a:cubicBezTo>
                <a:close/>
              </a:path>
            </a:pathLst>
          </a:custGeom>
          <a:solidFill>
            <a:schemeClr val="bg1"/>
          </a:solidFill>
          <a:ln w="73025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2EFDCF9-C4B6-48BC-8014-05AAC557DD14}"/>
              </a:ext>
            </a:extLst>
          </p:cNvPr>
          <p:cNvSpPr txBox="1"/>
          <p:nvPr/>
        </p:nvSpPr>
        <p:spPr>
          <a:xfrm>
            <a:off x="16315365" y="3970406"/>
            <a:ext cx="17434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-Lorem ipsum-</a:t>
            </a: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BA73B8CC-CF2D-4F64-84F9-16FAF8EDCA7E}"/>
              </a:ext>
            </a:extLst>
          </p:cNvPr>
          <p:cNvSpPr>
            <a:spLocks noChangeAspect="1"/>
          </p:cNvSpPr>
          <p:nvPr/>
        </p:nvSpPr>
        <p:spPr>
          <a:xfrm rot="2700000">
            <a:off x="9489233" y="399745"/>
            <a:ext cx="630159" cy="63015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61842D08-C3E4-420C-BED4-E5A5BBA60154}"/>
              </a:ext>
            </a:extLst>
          </p:cNvPr>
          <p:cNvSpPr>
            <a:spLocks noChangeAspect="1"/>
          </p:cNvSpPr>
          <p:nvPr/>
        </p:nvSpPr>
        <p:spPr>
          <a:xfrm rot="5400000">
            <a:off x="1557641" y="399746"/>
            <a:ext cx="630159" cy="63015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A6CBFEA-07DD-41A3-B921-F4FC7C343A49}"/>
              </a:ext>
            </a:extLst>
          </p:cNvPr>
          <p:cNvGrpSpPr/>
          <p:nvPr/>
        </p:nvGrpSpPr>
        <p:grpSpPr>
          <a:xfrm rot="20504407">
            <a:off x="5438775" y="409943"/>
            <a:ext cx="685196" cy="660272"/>
            <a:chOff x="4266406" y="336614"/>
            <a:chExt cx="685196" cy="660272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6815F811-4318-430A-98C2-B561D8714E58}"/>
                </a:ext>
              </a:extLst>
            </p:cNvPr>
            <p:cNvSpPr/>
            <p:nvPr/>
          </p:nvSpPr>
          <p:spPr>
            <a:xfrm>
              <a:off x="4266406" y="581025"/>
              <a:ext cx="685196" cy="171450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9C7CE743-A949-45C4-AC32-515402B958DE}"/>
                </a:ext>
              </a:extLst>
            </p:cNvPr>
            <p:cNvSpPr/>
            <p:nvPr/>
          </p:nvSpPr>
          <p:spPr>
            <a:xfrm>
              <a:off x="4490186" y="336614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90959095-E337-4555-B8C4-A882417C6B36}"/>
                </a:ext>
              </a:extLst>
            </p:cNvPr>
            <p:cNvSpPr/>
            <p:nvPr/>
          </p:nvSpPr>
          <p:spPr>
            <a:xfrm>
              <a:off x="4501421" y="781722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14932595-CC3C-449B-B377-394FAA38136C}"/>
              </a:ext>
            </a:extLst>
          </p:cNvPr>
          <p:cNvSpPr/>
          <p:nvPr/>
        </p:nvSpPr>
        <p:spPr>
          <a:xfrm>
            <a:off x="7243781" y="3336282"/>
            <a:ext cx="4154121" cy="92718"/>
          </a:xfrm>
          <a:prstGeom prst="roundRect">
            <a:avLst>
              <a:gd name="adj" fmla="val 1105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F233055-390B-4E37-A2C8-578188A22C86}"/>
              </a:ext>
            </a:extLst>
          </p:cNvPr>
          <p:cNvSpPr txBox="1"/>
          <p:nvPr/>
        </p:nvSpPr>
        <p:spPr>
          <a:xfrm rot="16200000">
            <a:off x="1062790" y="305926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6D6A0">
                    <a:lumMod val="50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Bài tập 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5ED6F32-3030-4FED-AB18-48B80309DFC0}"/>
              </a:ext>
            </a:extLst>
          </p:cNvPr>
          <p:cNvSpPr txBox="1"/>
          <p:nvPr/>
        </p:nvSpPr>
        <p:spPr>
          <a:xfrm rot="16200000">
            <a:off x="5043650" y="305870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F476F">
                    <a:lumMod val="50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Bài tập 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065A665-446D-4741-B739-1B6D9CBC18B7}"/>
              </a:ext>
            </a:extLst>
          </p:cNvPr>
          <p:cNvSpPr txBox="1"/>
          <p:nvPr/>
        </p:nvSpPr>
        <p:spPr>
          <a:xfrm rot="16200000">
            <a:off x="9024510" y="305814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?????????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D6B433D6-937E-46DF-9045-269B42878CA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83" b="89987" l="3646" r="96927">
                        <a14:foregroundMark x1="3646" y1="44733" x2="8906" y2="44213"/>
                        <a14:foregroundMark x1="75573" y1="51495" x2="89323" y2="47334"/>
                        <a14:foregroundMark x1="93750" y1="47334" x2="93750" y2="47334"/>
                        <a14:foregroundMark x1="93073" y1="47724" x2="93073" y2="47724"/>
                        <a14:foregroundMark x1="96927" y1="47074" x2="96927" y2="47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t="29503" b="34257"/>
          <a:stretch/>
        </p:blipFill>
        <p:spPr>
          <a:xfrm rot="16200000">
            <a:off x="3967795" y="8826387"/>
            <a:ext cx="4331571" cy="394798"/>
          </a:xfrm>
          <a:prstGeom prst="rect">
            <a:avLst/>
          </a:prstGeom>
        </p:spPr>
      </p:pic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82BECD30-A0E2-4A8A-B363-8DEFA1B08721}"/>
              </a:ext>
            </a:extLst>
          </p:cNvPr>
          <p:cNvSpPr/>
          <p:nvPr/>
        </p:nvSpPr>
        <p:spPr>
          <a:xfrm>
            <a:off x="10985498" y="-4420099"/>
            <a:ext cx="824807" cy="4282093"/>
          </a:xfrm>
          <a:custGeom>
            <a:avLst/>
            <a:gdLst>
              <a:gd name="connsiteX0" fmla="*/ 442688 w 824807"/>
              <a:gd name="connsiteY0" fmla="*/ 0 h 4282093"/>
              <a:gd name="connsiteX1" fmla="*/ 500050 w 824807"/>
              <a:gd name="connsiteY1" fmla="*/ 44015 h 4282093"/>
              <a:gd name="connsiteX2" fmla="*/ 812135 w 824807"/>
              <a:gd name="connsiteY2" fmla="*/ 584563 h 4282093"/>
              <a:gd name="connsiteX3" fmla="*/ 777558 w 824807"/>
              <a:gd name="connsiteY3" fmla="*/ 713608 h 4282093"/>
              <a:gd name="connsiteX4" fmla="*/ 648512 w 824807"/>
              <a:gd name="connsiteY4" fmla="*/ 679031 h 4282093"/>
              <a:gd name="connsiteX5" fmla="*/ 525742 w 824807"/>
              <a:gd name="connsiteY5" fmla="*/ 466386 h 4282093"/>
              <a:gd name="connsiteX6" fmla="*/ 525741 w 824807"/>
              <a:gd name="connsiteY6" fmla="*/ 4166694 h 4282093"/>
              <a:gd name="connsiteX7" fmla="*/ 410342 w 824807"/>
              <a:gd name="connsiteY7" fmla="*/ 4282093 h 4282093"/>
              <a:gd name="connsiteX8" fmla="*/ 410343 w 824807"/>
              <a:gd name="connsiteY8" fmla="*/ 4282092 h 4282093"/>
              <a:gd name="connsiteX9" fmla="*/ 294944 w 824807"/>
              <a:gd name="connsiteY9" fmla="*/ 4166693 h 4282093"/>
              <a:gd name="connsiteX10" fmla="*/ 294944 w 824807"/>
              <a:gd name="connsiteY10" fmla="*/ 473524 h 4282093"/>
              <a:gd name="connsiteX11" fmla="*/ 176295 w 824807"/>
              <a:gd name="connsiteY11" fmla="*/ 679031 h 4282093"/>
              <a:gd name="connsiteX12" fmla="*/ 47249 w 824807"/>
              <a:gd name="connsiteY12" fmla="*/ 713608 h 4282093"/>
              <a:gd name="connsiteX13" fmla="*/ 12672 w 824807"/>
              <a:gd name="connsiteY13" fmla="*/ 584563 h 4282093"/>
              <a:gd name="connsiteX14" fmla="*/ 324757 w 824807"/>
              <a:gd name="connsiteY14" fmla="*/ 44015 h 4282093"/>
              <a:gd name="connsiteX15" fmla="*/ 382119 w 824807"/>
              <a:gd name="connsiteY15" fmla="*/ 0 h 4282093"/>
              <a:gd name="connsiteX16" fmla="*/ 412403 w 824807"/>
              <a:gd name="connsiteY16" fmla="*/ 3987 h 4282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24807" h="4282093">
                <a:moveTo>
                  <a:pt x="442688" y="0"/>
                </a:moveTo>
                <a:cubicBezTo>
                  <a:pt x="466041" y="6257"/>
                  <a:pt x="487006" y="21423"/>
                  <a:pt x="500050" y="44015"/>
                </a:cubicBezTo>
                <a:lnTo>
                  <a:pt x="812135" y="584563"/>
                </a:lnTo>
                <a:cubicBezTo>
                  <a:pt x="838222" y="629746"/>
                  <a:pt x="822741" y="687522"/>
                  <a:pt x="777558" y="713608"/>
                </a:cubicBezTo>
                <a:cubicBezTo>
                  <a:pt x="732375" y="739695"/>
                  <a:pt x="674599" y="724214"/>
                  <a:pt x="648512" y="679031"/>
                </a:cubicBezTo>
                <a:lnTo>
                  <a:pt x="525742" y="466386"/>
                </a:lnTo>
                <a:lnTo>
                  <a:pt x="525741" y="4166694"/>
                </a:lnTo>
                <a:cubicBezTo>
                  <a:pt x="525741" y="4230427"/>
                  <a:pt x="474075" y="4282093"/>
                  <a:pt x="410342" y="4282093"/>
                </a:cubicBezTo>
                <a:lnTo>
                  <a:pt x="410343" y="4282092"/>
                </a:lnTo>
                <a:cubicBezTo>
                  <a:pt x="346610" y="4282092"/>
                  <a:pt x="294944" y="4230426"/>
                  <a:pt x="294944" y="4166693"/>
                </a:cubicBezTo>
                <a:lnTo>
                  <a:pt x="294944" y="473524"/>
                </a:lnTo>
                <a:lnTo>
                  <a:pt x="176295" y="679031"/>
                </a:lnTo>
                <a:cubicBezTo>
                  <a:pt x="150208" y="724214"/>
                  <a:pt x="92432" y="739695"/>
                  <a:pt x="47249" y="713608"/>
                </a:cubicBezTo>
                <a:cubicBezTo>
                  <a:pt x="2066" y="687522"/>
                  <a:pt x="-13415" y="629746"/>
                  <a:pt x="12672" y="584563"/>
                </a:cubicBezTo>
                <a:lnTo>
                  <a:pt x="324757" y="44015"/>
                </a:lnTo>
                <a:cubicBezTo>
                  <a:pt x="337800" y="21423"/>
                  <a:pt x="358766" y="6257"/>
                  <a:pt x="382119" y="0"/>
                </a:cubicBezTo>
                <a:lnTo>
                  <a:pt x="412403" y="398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3" name="Picture 8" descr="Math Symbols - Math Icon Clipart - Large Size Png Image - PikPng">
            <a:extLst>
              <a:ext uri="{FF2B5EF4-FFF2-40B4-BE49-F238E27FC236}">
                <a16:creationId xmlns:a16="http://schemas.microsoft.com/office/drawing/2014/main" id="{568B2F9F-2F30-4D5D-B33D-356C275843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6" t="72068" r="34207"/>
          <a:stretch/>
        </p:blipFill>
        <p:spPr bwMode="auto">
          <a:xfrm>
            <a:off x="4207430" y="5714151"/>
            <a:ext cx="959147" cy="85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8" descr="Math Symbols - Math Icon Clipart - Large Size Png Image - PikPng">
            <a:extLst>
              <a:ext uri="{FF2B5EF4-FFF2-40B4-BE49-F238E27FC236}">
                <a16:creationId xmlns:a16="http://schemas.microsoft.com/office/drawing/2014/main" id="{D41EE83D-8AF4-493F-9DF4-73F8D352A5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4" t="73837" r="-4611" b="-1769"/>
          <a:stretch/>
        </p:blipFill>
        <p:spPr bwMode="auto">
          <a:xfrm>
            <a:off x="7812131" y="922945"/>
            <a:ext cx="959147" cy="85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8" descr="Math Symbols - Math Icon Clipart - Large Size Png Image - PikPng">
            <a:extLst>
              <a:ext uri="{FF2B5EF4-FFF2-40B4-BE49-F238E27FC236}">
                <a16:creationId xmlns:a16="http://schemas.microsoft.com/office/drawing/2014/main" id="{FD9A938F-EADC-41A2-8D4A-5E01D86F7C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13" t="37145" r="36080" b="34923"/>
          <a:stretch/>
        </p:blipFill>
        <p:spPr bwMode="auto">
          <a:xfrm rot="19158396">
            <a:off x="2982885" y="203730"/>
            <a:ext cx="658469" cy="58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5532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9C5DE8EB-A7E1-4363-A7C4-FF50F88ED4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80"/>
            <a:ext cx="12192000" cy="26670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A607A31D-23F3-412D-BAD3-46750241A0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1370"/>
            <a:ext cx="12192000" cy="439545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512" y="1713733"/>
            <a:ext cx="4048526" cy="303639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048" y="3517890"/>
            <a:ext cx="356077" cy="33397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83" y="3403600"/>
            <a:ext cx="368300" cy="3454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853" y="4694267"/>
            <a:ext cx="233400" cy="218913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547" y="5309516"/>
            <a:ext cx="1042371" cy="7238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82743" y="1784255"/>
            <a:ext cx="448735" cy="7577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81" y="3020406"/>
            <a:ext cx="460071" cy="77691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>
            <a:off x="-2844800" y="5156201"/>
            <a:ext cx="2844800" cy="1510959"/>
            <a:chOff x="-2312095" y="2265304"/>
            <a:chExt cx="2133600" cy="1133219"/>
          </a:xfrm>
          <a:noFill/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70"/>
              <a:endPara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  <a:grpFill/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844800" y="2889762"/>
            <a:ext cx="2866428" cy="1927930"/>
            <a:chOff x="-2312095" y="2265304"/>
            <a:chExt cx="2149821" cy="1445947"/>
          </a:xfrm>
          <a:noFill/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70">
                <a:defRPr/>
              </a:pPr>
              <a:endPara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359122" y="2667001"/>
              <a:ext cx="1196848" cy="1044250"/>
            </a:xfrm>
            <a:prstGeom prst="rect">
              <a:avLst/>
            </a:prstGeom>
            <a:grpFill/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12206515" y="3645242"/>
            <a:ext cx="2844800" cy="1841158"/>
            <a:chOff x="-2312095" y="2265304"/>
            <a:chExt cx="2133600" cy="1380868"/>
          </a:xfrm>
          <a:noFill/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1219170">
                <a:defRPr/>
              </a:pPr>
              <a:endPara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358723" y="2667001"/>
              <a:ext cx="1121189" cy="979171"/>
            </a:xfrm>
            <a:prstGeom prst="rect">
              <a:avLst/>
            </a:prstGeom>
            <a:grpFill/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 flipH="1">
            <a:off x="12067084" y="5156201"/>
            <a:ext cx="3076121" cy="1854198"/>
            <a:chOff x="-2381013" y="2255524"/>
            <a:chExt cx="2307091" cy="1390647"/>
          </a:xfrm>
          <a:noFill/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81013" y="225552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vi-VN" sz="2400" b="1">
                <a:solidFill>
                  <a:srgbClr val="FF0000"/>
                </a:solidFill>
                <a:latin typeface="Symbol" panose="05050102010706020507" pitchFamily="18" charset="2"/>
                <a:cs typeface="Times New Roman" panose="02020603050405020304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456280" y="2667001"/>
              <a:ext cx="1382358" cy="979170"/>
            </a:xfrm>
            <a:prstGeom prst="rect">
              <a:avLst/>
            </a:prstGeom>
            <a:grpFill/>
          </p:spPr>
        </p:pic>
      </p:grp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12145267-B001-495A-B5B8-7BC8A0EF206E}"/>
              </a:ext>
            </a:extLst>
          </p:cNvPr>
          <p:cNvSpPr/>
          <p:nvPr/>
        </p:nvSpPr>
        <p:spPr>
          <a:xfrm>
            <a:off x="5882385" y="1418890"/>
            <a:ext cx="438301" cy="4498769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A0F54986-0CFB-476F-8D39-E2AA68E904C7}"/>
              </a:ext>
            </a:extLst>
          </p:cNvPr>
          <p:cNvSpPr/>
          <p:nvPr/>
        </p:nvSpPr>
        <p:spPr>
          <a:xfrm>
            <a:off x="1916589" y="1418891"/>
            <a:ext cx="438301" cy="4498769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147F578A-A1C7-4541-B04F-73EC1C139BD0}"/>
              </a:ext>
            </a:extLst>
          </p:cNvPr>
          <p:cNvSpPr/>
          <p:nvPr/>
        </p:nvSpPr>
        <p:spPr>
          <a:xfrm>
            <a:off x="7597656" y="3348308"/>
            <a:ext cx="3535692" cy="76840"/>
          </a:xfrm>
          <a:prstGeom prst="roundRect">
            <a:avLst>
              <a:gd name="adj" fmla="val 11053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E3B64308-5D64-407F-973A-C512316DFFDC}"/>
              </a:ext>
            </a:extLst>
          </p:cNvPr>
          <p:cNvSpPr txBox="1"/>
          <p:nvPr/>
        </p:nvSpPr>
        <p:spPr>
          <a:xfrm rot="900000">
            <a:off x="1236055" y="3086042"/>
            <a:ext cx="1794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noFill/>
                <a:latin typeface="Montserrat" panose="00000500000000000000" pitchFamily="2" charset="0"/>
              </a:rPr>
              <a:t>Content 1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44D83F4B-6B5E-4DE4-9A87-E57A123D283C}"/>
              </a:ext>
            </a:extLst>
          </p:cNvPr>
          <p:cNvSpPr txBox="1"/>
          <p:nvPr/>
        </p:nvSpPr>
        <p:spPr>
          <a:xfrm rot="900000">
            <a:off x="5216915" y="3085482"/>
            <a:ext cx="1794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noFill/>
                <a:latin typeface="Montserrat" panose="00000500000000000000" pitchFamily="2" charset="0"/>
              </a:rPr>
              <a:t>Content 2</a:t>
            </a:r>
          </a:p>
        </p:txBody>
      </p:sp>
      <p:sp>
        <p:nvSpPr>
          <p:cNvPr id="80" name="!!8">
            <a:extLst>
              <a:ext uri="{FF2B5EF4-FFF2-40B4-BE49-F238E27FC236}">
                <a16:creationId xmlns:a16="http://schemas.microsoft.com/office/drawing/2014/main" id="{730DD4C7-A550-44BA-AB50-837BB4CDE251}"/>
              </a:ext>
            </a:extLst>
          </p:cNvPr>
          <p:cNvSpPr/>
          <p:nvPr/>
        </p:nvSpPr>
        <p:spPr>
          <a:xfrm>
            <a:off x="12883768" y="3181596"/>
            <a:ext cx="228408" cy="449953"/>
          </a:xfrm>
          <a:prstGeom prst="roundRect">
            <a:avLst>
              <a:gd name="adj" fmla="val 28025"/>
            </a:avLst>
          </a:prstGeom>
          <a:solidFill>
            <a:srgbClr val="EF476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!!9">
            <a:extLst>
              <a:ext uri="{FF2B5EF4-FFF2-40B4-BE49-F238E27FC236}">
                <a16:creationId xmlns:a16="http://schemas.microsoft.com/office/drawing/2014/main" id="{730EAFFC-F6A7-4F93-B1DA-C14725273D33}"/>
              </a:ext>
            </a:extLst>
          </p:cNvPr>
          <p:cNvSpPr/>
          <p:nvPr/>
        </p:nvSpPr>
        <p:spPr>
          <a:xfrm>
            <a:off x="13355483" y="3181596"/>
            <a:ext cx="228408" cy="449953"/>
          </a:xfrm>
          <a:prstGeom prst="roundRect">
            <a:avLst>
              <a:gd name="adj" fmla="val 28025"/>
            </a:avLst>
          </a:prstGeom>
          <a:solidFill>
            <a:srgbClr val="EF476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!!10">
            <a:extLst>
              <a:ext uri="{FF2B5EF4-FFF2-40B4-BE49-F238E27FC236}">
                <a16:creationId xmlns:a16="http://schemas.microsoft.com/office/drawing/2014/main" id="{45BD7475-D3D0-4FC0-B4C4-4E6BEEE1972D}"/>
              </a:ext>
            </a:extLst>
          </p:cNvPr>
          <p:cNvSpPr/>
          <p:nvPr/>
        </p:nvSpPr>
        <p:spPr>
          <a:xfrm>
            <a:off x="13827198" y="3181596"/>
            <a:ext cx="228408" cy="449953"/>
          </a:xfrm>
          <a:prstGeom prst="roundRect">
            <a:avLst>
              <a:gd name="adj" fmla="val 28025"/>
            </a:avLst>
          </a:prstGeom>
          <a:solidFill>
            <a:srgbClr val="EF476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75C902-B785-485D-88E6-657CEE47A62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4922" y="2912116"/>
            <a:ext cx="1490825" cy="841695"/>
          </a:xfrm>
          <a:prstGeom prst="rect">
            <a:avLst/>
          </a:prstGeom>
        </p:spPr>
      </p:pic>
      <p:sp>
        <p:nvSpPr>
          <p:cNvPr id="66" name="!!4">
            <a:extLst>
              <a:ext uri="{FF2B5EF4-FFF2-40B4-BE49-F238E27FC236}">
                <a16:creationId xmlns:a16="http://schemas.microsoft.com/office/drawing/2014/main" id="{B4D97801-A9A7-4F80-83A7-9E7A126FD2E2}"/>
              </a:ext>
            </a:extLst>
          </p:cNvPr>
          <p:cNvSpPr/>
          <p:nvPr/>
        </p:nvSpPr>
        <p:spPr>
          <a:xfrm>
            <a:off x="906244" y="1025459"/>
            <a:ext cx="9640881" cy="5212180"/>
          </a:xfrm>
          <a:prstGeom prst="roundRect">
            <a:avLst>
              <a:gd name="adj" fmla="val 50000"/>
            </a:avLst>
          </a:prstGeom>
          <a:solidFill>
            <a:srgbClr val="FFD166">
              <a:lumMod val="60000"/>
              <a:lumOff val="40000"/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CBCA7BC2-0F97-4505-B73F-993FEC67FEFF}"/>
              </a:ext>
            </a:extLst>
          </p:cNvPr>
          <p:cNvSpPr txBox="1"/>
          <p:nvPr/>
        </p:nvSpPr>
        <p:spPr>
          <a:xfrm>
            <a:off x="-300481" y="1819621"/>
            <a:ext cx="85062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D166">
                    <a:lumMod val="50000"/>
                  </a:srgbClr>
                </a:solidFill>
                <a:latin typeface="Montserrat" panose="00000500000000000000" pitchFamily="2" charset="0"/>
              </a:rPr>
              <a:t>Trò chơi </a:t>
            </a:r>
          </a:p>
          <a:p>
            <a:pPr algn="ctr"/>
            <a:r>
              <a:rPr lang="en-US" sz="8000" b="1">
                <a:solidFill>
                  <a:srgbClr val="FFD166">
                    <a:lumMod val="50000"/>
                  </a:srgbClr>
                </a:solidFill>
                <a:latin typeface="Montserrat" panose="00000500000000000000" pitchFamily="2" charset="0"/>
              </a:rPr>
              <a:t>Câu cá</a:t>
            </a: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74D4B560-EAC5-46A0-A15A-FF5771AE880B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80" t="9865" b="20108"/>
          <a:stretch/>
        </p:blipFill>
        <p:spPr>
          <a:xfrm>
            <a:off x="7340756" y="848564"/>
            <a:ext cx="4289598" cy="2837660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81E5E18A-BC0B-4A04-859D-428B74FC5F8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2289" flipH="1">
            <a:off x="8135315" y="796949"/>
            <a:ext cx="1611748" cy="100530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3173522-D56A-4EBC-8A2A-3AF3040B360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659" b="89773" l="6643" r="89860">
                        <a14:foregroundMark x1="9790" y1="58523" x2="9790" y2="58523"/>
                        <a14:foregroundMark x1="6643" y1="59659" x2="6643" y2="59659"/>
                        <a14:foregroundMark x1="13986" y1="55114" x2="13986" y2="55114"/>
                        <a14:foregroundMark x1="80420" y1="53977" x2="80420" y2="53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06446" y="1837604"/>
            <a:ext cx="5549741" cy="341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9255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L 0.01028 2.22222E-6 L 0.01028 0.33032 L 2.5E-6 0.33032 L 2.5E-6 2.22222E-6 Z " pathEditMode="relative" rAng="0" ptsTypes="AAAAA">
                                      <p:cBhvr>
                                        <p:cTn id="6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" y="1650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8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8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9951D69E-358E-4D09-9C99-86BAE751D3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80"/>
            <a:ext cx="12192000" cy="2667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D9AAAA2-782F-412F-9BD7-F4991A7413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1370"/>
            <a:ext cx="12192000" cy="439545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048" y="3517890"/>
            <a:ext cx="356077" cy="33397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83" y="3403600"/>
            <a:ext cx="368300" cy="3454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853" y="4694267"/>
            <a:ext cx="233400" cy="218913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863" y="5342904"/>
            <a:ext cx="1042371" cy="7238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4698" y="3530601"/>
            <a:ext cx="448735" cy="7577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81" y="3020406"/>
            <a:ext cx="460071" cy="7769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0" r="56051"/>
          <a:stretch/>
        </p:blipFill>
        <p:spPr>
          <a:xfrm>
            <a:off x="5267341" y="-61988"/>
            <a:ext cx="2128836" cy="359268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98" y="3181277"/>
            <a:ext cx="3310565" cy="248292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1"/>
          <a:stretch/>
        </p:blipFill>
        <p:spPr>
          <a:xfrm>
            <a:off x="6023119" y="121545"/>
            <a:ext cx="3602133" cy="3396345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7008525" y="279540"/>
            <a:ext cx="3821884" cy="733329"/>
            <a:chOff x="-2602644" y="2259825"/>
            <a:chExt cx="2866413" cy="549997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2602644" y="2259825"/>
              <a:ext cx="1554480" cy="274320"/>
            </a:xfrm>
            <a:prstGeom prst="wedgeRoundRectCallout">
              <a:avLst>
                <a:gd name="adj1" fmla="val 80752"/>
                <a:gd name="adj2" fmla="val 52358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1219170">
                <a:defRPr/>
              </a:pPr>
              <a:r>
                <a:rPr lang="en-US" sz="36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  <a:r>
                <a:rPr lang="en-US" sz="36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117</a:t>
              </a:r>
              <a:endParaRPr lang="vi-VN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09931">
              <a:off x="-469234" y="2352622"/>
              <a:ext cx="733003" cy="457200"/>
            </a:xfrm>
            <a:prstGeom prst="rect">
              <a:avLst/>
            </a:prstGeom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70600676-08A0-4767-A1E6-31CEB76D1B8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59" b="89773" l="6643" r="89860">
                        <a14:foregroundMark x1="9790" y1="58523" x2="9790" y2="58523"/>
                        <a14:foregroundMark x1="6643" y1="59659" x2="6643" y2="59659"/>
                        <a14:foregroundMark x1="13986" y1="55114" x2="13986" y2="55114"/>
                        <a14:foregroundMark x1="80420" y1="53977" x2="80420" y2="53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010" b="24709"/>
          <a:stretch/>
        </p:blipFill>
        <p:spPr>
          <a:xfrm flipH="1">
            <a:off x="4881117" y="2014562"/>
            <a:ext cx="5549741" cy="1717187"/>
          </a:xfrm>
          <a:prstGeom prst="rect">
            <a:avLst/>
          </a:prstGeom>
        </p:spPr>
      </p:pic>
      <p:sp>
        <p:nvSpPr>
          <p:cNvPr id="41" name="!!4">
            <a:extLst>
              <a:ext uri="{FF2B5EF4-FFF2-40B4-BE49-F238E27FC236}">
                <a16:creationId xmlns:a16="http://schemas.microsoft.com/office/drawing/2014/main" id="{39E7F363-E789-44E9-AEFF-4A799E1AFD25}"/>
              </a:ext>
            </a:extLst>
          </p:cNvPr>
          <p:cNvSpPr/>
          <p:nvPr/>
        </p:nvSpPr>
        <p:spPr>
          <a:xfrm>
            <a:off x="201928" y="36517"/>
            <a:ext cx="5395929" cy="2229475"/>
          </a:xfrm>
          <a:prstGeom prst="roundRect">
            <a:avLst>
              <a:gd name="adj" fmla="val 21632"/>
            </a:avLst>
          </a:prstGeom>
          <a:solidFill>
            <a:srgbClr val="FFD166">
              <a:lumMod val="60000"/>
              <a:lumOff val="40000"/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7561B50-2B74-422F-AF56-A7D2E4691D88}"/>
              </a:ext>
            </a:extLst>
          </p:cNvPr>
          <p:cNvSpPr txBox="1"/>
          <p:nvPr/>
        </p:nvSpPr>
        <p:spPr>
          <a:xfrm>
            <a:off x="290538" y="462421"/>
            <a:ext cx="5386423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800" b="1">
                <a:latin typeface="Tahoma" panose="020B0604030504040204" pitchFamily="34" charset="0"/>
              </a:rPr>
              <a:t>Số nào chia hết cho 9?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>
            <a:off x="-2844800" y="5156201"/>
            <a:ext cx="2844800" cy="1510959"/>
            <a:chOff x="-2312095" y="2265304"/>
            <a:chExt cx="2133600" cy="113321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70"/>
              <a:r>
                <a:rPr lang="en-US" sz="36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  <a:r>
                <a:rPr lang="en-US" sz="36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117</a:t>
              </a:r>
              <a:endParaRPr lang="vi-VN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844800" y="3429000"/>
            <a:ext cx="2844800" cy="1804506"/>
            <a:chOff x="-2312095" y="2265304"/>
            <a:chExt cx="2133600" cy="135337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36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A.991</a:t>
              </a:r>
              <a:endParaRPr lang="vi-VN" sz="36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358722" y="2667002"/>
              <a:ext cx="1089711" cy="95168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12206515" y="3645242"/>
            <a:ext cx="2844800" cy="1510961"/>
            <a:chOff x="-2312095" y="2265303"/>
            <a:chExt cx="2133600" cy="1133220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265303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1219170">
                <a:defRPr/>
              </a:pPr>
              <a:r>
                <a:rPr lang="en-US" sz="36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D.125</a:t>
              </a:r>
              <a:endParaRPr lang="vi-VN" sz="36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359122" y="2379361"/>
              <a:ext cx="1168095" cy="1019162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 flipH="1">
            <a:off x="11868150" y="5156200"/>
            <a:ext cx="3275055" cy="1995110"/>
            <a:chOff x="-2381013" y="2255524"/>
            <a:chExt cx="2456291" cy="1496331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81013" y="225552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r>
                <a:rPr lang="en-US" sz="36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B. 479</a:t>
              </a:r>
              <a:endParaRPr lang="vi-VN" sz="36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456280" y="2667002"/>
              <a:ext cx="1531558" cy="10848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759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7" presetClass="pat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7778E-6 -1.7284E-6 L 0.01024 -1.7284E-6 L 0.01024 0.33025 L 2.77778E-6 0.33025 L 2.77778E-6 -1.7284E-6 Z " pathEditMode="relative" rAng="0" ptsTypes="AAAAA">
                                          <p:cBhvr>
                                            <p:cTn id="6" dur="20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3" y="165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7" presetClass="pat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72222E-6 -3.08642E-6 L 0.53923 -3.08642E-6 L 0.53923 0.0179 L 4.72222E-6 0.0179 L 4.72222E-6 -3.08642E-6 Z " pathEditMode="relative" rAng="0" ptsTypes="AAAAA">
                                          <p:cBhvr>
                                            <p:cTn id="8" dur="45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962" y="89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7" presetClass="pat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61111E-6 -3.58025E-6 L 0.01024 -3.58025E-6 L 0.01024 0.33025 L 3.61111E-6 0.33025 L 3.61111E-6 -3.58025E-6 Z " pathEditMode="relative" rAng="0" ptsTypes="AAAAA">
                                          <p:cBhvr>
                                            <p:cTn id="10" dur="10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3" y="165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6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6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2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3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3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8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8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29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30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1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yee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7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9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0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1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4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7"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7" presetClass="pat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7778E-6 -1.7284E-6 L 0.01024 -1.7284E-6 L 0.01024 0.33025 L 2.77778E-6 0.33025 L 2.77778E-6 -1.7284E-6 Z " pathEditMode="relative" rAng="0" ptsTypes="AAAAA">
                                          <p:cBhvr>
                                            <p:cTn id="6" dur="20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3" y="165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7" presetClass="pat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72222E-6 -3.08642E-6 L 0.53923 -3.08642E-6 L 0.53923 0.0179 L 4.72222E-6 0.0179 L 4.72222E-6 -3.08642E-6 Z " pathEditMode="relative" rAng="0" ptsTypes="AAAAA">
                                          <p:cBhvr>
                                            <p:cTn id="8" dur="45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962" y="89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7" presetClass="pat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61111E-6 -3.58025E-6 L 0.01024 -3.58025E-6 L 0.01024 0.33025 L 3.61111E-6 0.33025 L 3.61111E-6 -3.58025E-6 Z " pathEditMode="relative" rAng="0" ptsTypes="AAAAA">
                                          <p:cBhvr>
                                            <p:cTn id="10" dur="10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3" y="165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6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6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2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3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3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8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8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1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yee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7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9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0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1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4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7"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1CEA818C-CD6E-4BBC-8FDC-5D115D9AE3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80"/>
            <a:ext cx="12192000" cy="2667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21CADC2-841D-42AC-AC8D-5346F94988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1370"/>
            <a:ext cx="12192000" cy="439545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048" y="3517890"/>
            <a:ext cx="356077" cy="33397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83" y="3403600"/>
            <a:ext cx="368300" cy="3454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853" y="4694267"/>
            <a:ext cx="233400" cy="218913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733" y="5398939"/>
            <a:ext cx="1042371" cy="7238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4698" y="3530601"/>
            <a:ext cx="448735" cy="7577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81" y="3020406"/>
            <a:ext cx="460071" cy="7769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98" y="3181277"/>
            <a:ext cx="3310565" cy="2482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9423" y="-567347"/>
            <a:ext cx="2609319" cy="442178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7857" y="-247544"/>
            <a:ext cx="4346688" cy="40865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6694775" y="268124"/>
            <a:ext cx="4348708" cy="963125"/>
            <a:chOff x="-3005187" y="2152075"/>
            <a:chExt cx="3261531" cy="722344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3005187" y="2297797"/>
              <a:ext cx="1554480" cy="274320"/>
            </a:xfrm>
            <a:prstGeom prst="wedgeRoundRectCallout">
              <a:avLst>
                <a:gd name="adj1" fmla="val 97295"/>
                <a:gd name="adj2" fmla="val -10141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1219170">
                <a:defRPr/>
              </a:pPr>
              <a:r>
                <a:rPr lang="en-US" sz="36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D. 9190</a:t>
              </a:r>
              <a:endParaRPr lang="vi-VN" sz="36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990515" flipH="1">
              <a:off x="-763435" y="2152075"/>
              <a:ext cx="1019779" cy="722344"/>
            </a:xfrm>
            <a:prstGeom prst="rect">
              <a:avLst/>
            </a:prstGeom>
          </p:spPr>
        </p:pic>
      </p:grpSp>
      <p:sp>
        <p:nvSpPr>
          <p:cNvPr id="42" name="!!4">
            <a:extLst>
              <a:ext uri="{FF2B5EF4-FFF2-40B4-BE49-F238E27FC236}">
                <a16:creationId xmlns:a16="http://schemas.microsoft.com/office/drawing/2014/main" id="{CAC2C31D-23C3-4995-8D80-49B0865DDCCB}"/>
              </a:ext>
            </a:extLst>
          </p:cNvPr>
          <p:cNvSpPr/>
          <p:nvPr/>
        </p:nvSpPr>
        <p:spPr>
          <a:xfrm>
            <a:off x="201928" y="36517"/>
            <a:ext cx="5395929" cy="2229475"/>
          </a:xfrm>
          <a:prstGeom prst="roundRect">
            <a:avLst>
              <a:gd name="adj" fmla="val 21632"/>
            </a:avLst>
          </a:prstGeom>
          <a:solidFill>
            <a:srgbClr val="FFD166">
              <a:lumMod val="60000"/>
              <a:lumOff val="40000"/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3CAAD99-3EDE-42C9-A239-FC05CCB9BA61}"/>
              </a:ext>
            </a:extLst>
          </p:cNvPr>
          <p:cNvSpPr txBox="1"/>
          <p:nvPr/>
        </p:nvSpPr>
        <p:spPr>
          <a:xfrm>
            <a:off x="290538" y="462421"/>
            <a:ext cx="5386423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en-US" sz="4800" b="1">
                <a:latin typeface="Tahoma" panose="020B0604030504040204" pitchFamily="34" charset="0"/>
              </a:rPr>
              <a:t>Số nào không chia hết cho 9?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64B53821-A485-454E-885B-5A44D4809ED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659" b="89773" l="6643" r="89860">
                        <a14:foregroundMark x1="9790" y1="58523" x2="9790" y2="58523"/>
                        <a14:foregroundMark x1="6643" y1="59659" x2="6643" y2="59659"/>
                        <a14:foregroundMark x1="13986" y1="55114" x2="13986" y2="55114"/>
                        <a14:foregroundMark x1="80420" y1="53977" x2="80420" y2="53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558" b="21199"/>
          <a:stretch/>
        </p:blipFill>
        <p:spPr>
          <a:xfrm flipH="1">
            <a:off x="4520040" y="2390991"/>
            <a:ext cx="5549741" cy="1579264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 flipH="1">
            <a:off x="11747769" y="5143841"/>
            <a:ext cx="3289031" cy="2057056"/>
            <a:chOff x="-2312095" y="2265304"/>
            <a:chExt cx="2466773" cy="1542792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1219170">
                <a:defRPr/>
              </a:pPr>
              <a:r>
                <a:rPr lang="en-US" sz="36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D. 9190</a:t>
              </a:r>
              <a:endParaRPr lang="vi-VN" sz="36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456280" y="2667001"/>
              <a:ext cx="1610958" cy="1141095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961475" y="3583859"/>
            <a:ext cx="2844800" cy="1956259"/>
            <a:chOff x="-2312095" y="2265304"/>
            <a:chExt cx="2133600" cy="1467194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36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A. 5553</a:t>
              </a:r>
              <a:endParaRPr lang="vi-VN" sz="36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566747" y="2581563"/>
              <a:ext cx="1317865" cy="1150935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12192000" y="3645240"/>
            <a:ext cx="2844800" cy="1697897"/>
            <a:chOff x="-2312095" y="2265304"/>
            <a:chExt cx="2133600" cy="1273423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1219170">
                <a:defRPr/>
              </a:pPr>
              <a:r>
                <a:rPr lang="en-US" sz="36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B. 1269</a:t>
              </a:r>
              <a:endParaRPr lang="vi-VN" sz="36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727266" y="2666240"/>
              <a:ext cx="1545367" cy="872487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>
            <a:off x="-2844800" y="5257801"/>
            <a:ext cx="2844800" cy="1510959"/>
            <a:chOff x="-2312095" y="2265304"/>
            <a:chExt cx="2133600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36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C. 6111</a:t>
              </a:r>
              <a:endParaRPr lang="vi-VN" sz="36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4688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7" presetClass="pat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7778E-6 -1.7284E-6 L 0.01024 -1.7284E-6 L 0.01024 0.33025 L 2.77778E-6 0.33025 L 2.77778E-6 -1.7284E-6 Z " pathEditMode="relative" rAng="0" ptsTypes="AAAAA">
                                          <p:cBhvr>
                                            <p:cTn id="6" dur="20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3" y="165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7" presetClass="pat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72222E-6 -3.08642E-6 L 0.53923 -3.08642E-6 L 0.53923 0.0179 L 4.72222E-6 0.0179 L 4.72222E-6 -3.08642E-6 Z " pathEditMode="relative" rAng="0" ptsTypes="AAAAA">
                                          <p:cBhvr>
                                            <p:cTn id="8" dur="45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962" y="89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7" presetClass="pat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61111E-6 -3.58025E-6 L 0.01024 -3.58025E-6 L 0.01024 0.33025 L 3.61111E-6 0.33025 L 3.61111E-6 -3.58025E-6 Z " pathEditMode="relative" rAng="0" ptsTypes="AAAAA">
                                          <p:cBhvr>
                                            <p:cTn id="10" dur="10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3" y="165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6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6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2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2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8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8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29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30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1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yee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7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9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0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1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4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7"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7" presetClass="pat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7778E-6 -1.7284E-6 L 0.01024 -1.7284E-6 L 0.01024 0.33025 L 2.77778E-6 0.33025 L 2.77778E-6 -1.7284E-6 Z " pathEditMode="relative" rAng="0" ptsTypes="AAAAA">
                                          <p:cBhvr>
                                            <p:cTn id="6" dur="20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3" y="165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7" presetClass="pat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72222E-6 -3.08642E-6 L 0.53923 -3.08642E-6 L 0.53923 0.0179 L 4.72222E-6 0.0179 L 4.72222E-6 -3.08642E-6 Z " pathEditMode="relative" rAng="0" ptsTypes="AAAAA">
                                          <p:cBhvr>
                                            <p:cTn id="8" dur="45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962" y="89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7" presetClass="pat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61111E-6 -3.58025E-6 L 0.01024 -3.58025E-6 L 0.01024 0.33025 L 3.61111E-6 0.33025 L 3.61111E-6 -3.58025E-6 Z " pathEditMode="relative" rAng="0" ptsTypes="AAAAA">
                                          <p:cBhvr>
                                            <p:cTn id="10" dur="10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3" y="165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6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6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2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2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8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8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1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yee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7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9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0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1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4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7"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CC692AB1-2EED-481F-835E-357FFB7C3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80"/>
            <a:ext cx="12192000" cy="2667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BF60026-A2C1-4D94-AF07-F6FB3DDA95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1370"/>
            <a:ext cx="12192000" cy="439545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048" y="3517890"/>
            <a:ext cx="356077" cy="33397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83" y="3403600"/>
            <a:ext cx="368300" cy="3454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853" y="4694267"/>
            <a:ext cx="233400" cy="218913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441" y="5329864"/>
            <a:ext cx="1042371" cy="7238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4698" y="3530601"/>
            <a:ext cx="448735" cy="7577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81" y="3020406"/>
            <a:ext cx="460071" cy="7769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98" y="3181277"/>
            <a:ext cx="3310565" cy="2482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0395" y="-248210"/>
            <a:ext cx="2279549" cy="38629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227" y="81146"/>
            <a:ext cx="3701145" cy="3479599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7289637" y="332789"/>
            <a:ext cx="2901411" cy="941578"/>
            <a:chOff x="-2365861" y="2200575"/>
            <a:chExt cx="2176058" cy="706184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2365861" y="2225211"/>
              <a:ext cx="925264" cy="251555"/>
            </a:xfrm>
            <a:prstGeom prst="wedgeRoundRectCallout">
              <a:avLst>
                <a:gd name="adj1" fmla="val 91673"/>
                <a:gd name="adj2" fmla="val 47197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1219170">
                <a:defRPr/>
              </a:pPr>
              <a:r>
                <a:rPr lang="en-US" sz="36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A. 6</a:t>
              </a:r>
              <a:endParaRPr lang="vi-VN" sz="36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13421">
              <a:off x="-999181" y="2200575"/>
              <a:ext cx="809378" cy="706184"/>
            </a:xfrm>
            <a:prstGeom prst="rect">
              <a:avLst/>
            </a:prstGeom>
          </p:spPr>
        </p:pic>
      </p:grpSp>
      <p:sp>
        <p:nvSpPr>
          <p:cNvPr id="41" name="!!4">
            <a:extLst>
              <a:ext uri="{FF2B5EF4-FFF2-40B4-BE49-F238E27FC236}">
                <a16:creationId xmlns:a16="http://schemas.microsoft.com/office/drawing/2014/main" id="{35A643EB-182B-4B75-B175-3AB1A3D79B24}"/>
              </a:ext>
            </a:extLst>
          </p:cNvPr>
          <p:cNvSpPr/>
          <p:nvPr/>
        </p:nvSpPr>
        <p:spPr>
          <a:xfrm>
            <a:off x="201928" y="36517"/>
            <a:ext cx="6054623" cy="2594358"/>
          </a:xfrm>
          <a:prstGeom prst="roundRect">
            <a:avLst>
              <a:gd name="adj" fmla="val 21632"/>
            </a:avLst>
          </a:prstGeom>
          <a:solidFill>
            <a:srgbClr val="FFD166">
              <a:lumMod val="60000"/>
              <a:lumOff val="40000"/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C356983-48EC-409C-A4F9-53EC1C5163C5}"/>
              </a:ext>
            </a:extLst>
          </p:cNvPr>
          <p:cNvSpPr txBox="1"/>
          <p:nvPr/>
        </p:nvSpPr>
        <p:spPr>
          <a:xfrm>
            <a:off x="290538" y="403427"/>
            <a:ext cx="5966013" cy="21544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b="1">
                <a:latin typeface="Tahoma" panose="020B0604030504040204" pitchFamily="34" charset="0"/>
              </a:rPr>
              <a:t>Điền vào ô trống để được số chia hết cho 9:</a:t>
            </a:r>
          </a:p>
          <a:p>
            <a:pPr algn="ctr"/>
            <a:r>
              <a:rPr lang="en-US" sz="4000">
                <a:latin typeface="Tahoma" panose="020B0604030504040204" pitchFamily="34" charset="0"/>
              </a:rPr>
              <a:t>4</a:t>
            </a:r>
            <a:r>
              <a:rPr lang="en-US" sz="6000">
                <a:latin typeface="Tahoma" panose="020B0604030504040204" pitchFamily="34" charset="0"/>
                <a:sym typeface="Wingdings" panose="05000000000000000000" pitchFamily="2" charset="2"/>
              </a:rPr>
              <a:t></a:t>
            </a:r>
            <a:r>
              <a:rPr lang="en-US" sz="4000">
                <a:latin typeface="Tahoma" panose="020B0604030504040204" pitchFamily="34" charset="0"/>
                <a:sym typeface="Wingdings" panose="05000000000000000000" pitchFamily="2" charset="2"/>
              </a:rPr>
              <a:t>8</a:t>
            </a:r>
            <a:endParaRPr lang="en-US" sz="4000">
              <a:latin typeface="Tahoma" panose="020B060403050404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E2B71AE-6B2B-4D5E-AD54-6485B8C8FFE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659" b="89773" l="6643" r="89860">
                        <a14:foregroundMark x1="9790" y1="58523" x2="9790" y2="58523"/>
                        <a14:foregroundMark x1="6643" y1="59659" x2="6643" y2="59659"/>
                        <a14:foregroundMark x1="13986" y1="55114" x2="13986" y2="55114"/>
                        <a14:foregroundMark x1="80420" y1="53977" x2="80420" y2="53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888" b="26966"/>
          <a:stretch/>
        </p:blipFill>
        <p:spPr>
          <a:xfrm flipH="1">
            <a:off x="5054352" y="1939300"/>
            <a:ext cx="5549741" cy="1644307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>
            <a:off x="-2844800" y="3020406"/>
            <a:ext cx="2844800" cy="2023611"/>
            <a:chOff x="-2312095" y="2265304"/>
            <a:chExt cx="2133600" cy="1517708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36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A. 6</a:t>
              </a:r>
              <a:endParaRPr lang="vi-VN" sz="36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471067" y="2735264"/>
              <a:ext cx="1200857" cy="1047748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844800" y="5156201"/>
            <a:ext cx="2844800" cy="1510959"/>
            <a:chOff x="-2312095" y="2265304"/>
            <a:chExt cx="2133600" cy="113321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36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C. 8</a:t>
              </a:r>
              <a:endParaRPr lang="vi-VN" sz="36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12192000" y="3442040"/>
            <a:ext cx="2844800" cy="1589261"/>
            <a:chOff x="-2312095" y="2265304"/>
            <a:chExt cx="2133600" cy="1191946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1219170">
                <a:defRPr/>
              </a:pPr>
              <a:r>
                <a:rPr lang="en-US" sz="36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D. 7</a:t>
              </a:r>
              <a:endParaRPr lang="vi-VN" sz="36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526316" y="2701688"/>
              <a:ext cx="1338266" cy="755562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 flipH="1">
            <a:off x="11789679" y="5143842"/>
            <a:ext cx="3247121" cy="2027371"/>
            <a:chOff x="-2312095" y="2265304"/>
            <a:chExt cx="2435341" cy="1520528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1219170">
                <a:defRPr/>
              </a:pPr>
              <a:r>
                <a:rPr lang="en-US" sz="36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B. 9</a:t>
              </a:r>
              <a:endParaRPr lang="vi-VN" sz="36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456280" y="2667001"/>
              <a:ext cx="1579526" cy="11188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29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7" presetClass="pat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7778E-6 -1.7284E-6 L 0.01024 -1.7284E-6 L 0.01024 0.33025 L 2.77778E-6 0.33025 L 2.77778E-6 -1.7284E-6 Z " pathEditMode="relative" rAng="0" ptsTypes="AAAAA">
                                          <p:cBhvr>
                                            <p:cTn id="6" dur="20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3" y="165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7" presetClass="pat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72222E-6 -3.08642E-6 L 0.53923 -3.08642E-6 L 0.53923 0.0179 L 4.72222E-6 0.0179 L 4.72222E-6 -3.08642E-6 Z " pathEditMode="relative" rAng="0" ptsTypes="AAAAA">
                                          <p:cBhvr>
                                            <p:cTn id="8" dur="45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962" y="89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7" presetClass="pat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61111E-6 -3.58025E-6 L 0.01024 -3.58025E-6 L 0.01024 0.33025 L 3.61111E-6 0.33025 L 3.61111E-6 -3.58025E-6 Z " pathEditMode="relative" rAng="0" ptsTypes="AAAAA">
                                          <p:cBhvr>
                                            <p:cTn id="10" dur="10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3" y="165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6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6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2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8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8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29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30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1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yee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7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9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0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1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4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7"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7" presetClass="pat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7778E-6 -1.7284E-6 L 0.01024 -1.7284E-6 L 0.01024 0.33025 L 2.77778E-6 0.33025 L 2.77778E-6 -1.7284E-6 Z " pathEditMode="relative" rAng="0" ptsTypes="AAAAA">
                                          <p:cBhvr>
                                            <p:cTn id="6" dur="20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3" y="165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7" presetClass="pat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72222E-6 -3.08642E-6 L 0.53923 -3.08642E-6 L 0.53923 0.0179 L 4.72222E-6 0.0179 L 4.72222E-6 -3.08642E-6 Z " pathEditMode="relative" rAng="0" ptsTypes="AAAAA">
                                          <p:cBhvr>
                                            <p:cTn id="8" dur="45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962" y="89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7" presetClass="pat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61111E-6 -3.58025E-6 L 0.01024 -3.58025E-6 L 0.01024 0.33025 L 3.61111E-6 0.33025 L 3.61111E-6 -3.58025E-6 Z " pathEditMode="relative" rAng="0" ptsTypes="AAAAA">
                                          <p:cBhvr>
                                            <p:cTn id="10" dur="10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3" y="165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6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6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2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8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8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1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yee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7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9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0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1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4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7"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Group 157">
            <a:extLst>
              <a:ext uri="{FF2B5EF4-FFF2-40B4-BE49-F238E27FC236}">
                <a16:creationId xmlns:a16="http://schemas.microsoft.com/office/drawing/2014/main" id="{D95971C7-4637-49D2-8B6E-96B17AD05413}"/>
              </a:ext>
            </a:extLst>
          </p:cNvPr>
          <p:cNvGrpSpPr/>
          <p:nvPr/>
        </p:nvGrpSpPr>
        <p:grpSpPr>
          <a:xfrm>
            <a:off x="77629" y="-775930"/>
            <a:ext cx="12218219" cy="7967408"/>
            <a:chOff x="230034" y="-775930"/>
            <a:chExt cx="12218219" cy="7967408"/>
          </a:xfrm>
        </p:grpSpPr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B1F78002-4EDB-4462-83EC-A75B3C7A3423}"/>
                </a:ext>
              </a:extLst>
            </p:cNvPr>
            <p:cNvGrpSpPr/>
            <p:nvPr/>
          </p:nvGrpSpPr>
          <p:grpSpPr>
            <a:xfrm rot="5400000">
              <a:off x="-164281" y="-48137"/>
              <a:ext cx="7633930" cy="6845300"/>
              <a:chOff x="0" y="-82550"/>
              <a:chExt cx="12192000" cy="6845300"/>
            </a:xfrm>
          </p:grpSpPr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FCEAB13D-7A27-4456-B7C4-1C6B6E05F05F}"/>
                  </a:ext>
                </a:extLst>
              </p:cNvPr>
              <p:cNvCxnSpPr/>
              <p:nvPr/>
            </p:nvCxnSpPr>
            <p:spPr>
              <a:xfrm>
                <a:off x="0" y="295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B395B4A9-2C29-43EF-A35A-CF6446BCFB43}"/>
                  </a:ext>
                </a:extLst>
              </p:cNvPr>
              <p:cNvCxnSpPr/>
              <p:nvPr/>
            </p:nvCxnSpPr>
            <p:spPr>
              <a:xfrm>
                <a:off x="0" y="320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25DF24A7-87B2-4D2C-B88E-E9242F4B4939}"/>
                  </a:ext>
                </a:extLst>
              </p:cNvPr>
              <p:cNvCxnSpPr/>
              <p:nvPr/>
            </p:nvCxnSpPr>
            <p:spPr>
              <a:xfrm>
                <a:off x="0" y="346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DFBD1AD0-23D5-4381-8643-2C2DD897BBF0}"/>
                  </a:ext>
                </a:extLst>
              </p:cNvPr>
              <p:cNvCxnSpPr/>
              <p:nvPr/>
            </p:nvCxnSpPr>
            <p:spPr>
              <a:xfrm>
                <a:off x="0" y="371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>
                <a:extLst>
                  <a:ext uri="{FF2B5EF4-FFF2-40B4-BE49-F238E27FC236}">
                    <a16:creationId xmlns:a16="http://schemas.microsoft.com/office/drawing/2014/main" id="{92721164-8C76-4F58-A588-A5F41329312A}"/>
                  </a:ext>
                </a:extLst>
              </p:cNvPr>
              <p:cNvCxnSpPr/>
              <p:nvPr/>
            </p:nvCxnSpPr>
            <p:spPr>
              <a:xfrm>
                <a:off x="0" y="396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A247542A-6250-4450-9B8B-4579DC357947}"/>
                  </a:ext>
                </a:extLst>
              </p:cNvPr>
              <p:cNvCxnSpPr/>
              <p:nvPr/>
            </p:nvCxnSpPr>
            <p:spPr>
              <a:xfrm>
                <a:off x="0" y="422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1F21BE02-AB42-49D3-B690-EB079F0E0BF0}"/>
                  </a:ext>
                </a:extLst>
              </p:cNvPr>
              <p:cNvCxnSpPr/>
              <p:nvPr/>
            </p:nvCxnSpPr>
            <p:spPr>
              <a:xfrm>
                <a:off x="0" y="447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EE07A2D5-10D3-4877-A905-06F303D79386}"/>
                  </a:ext>
                </a:extLst>
              </p:cNvPr>
              <p:cNvCxnSpPr/>
              <p:nvPr/>
            </p:nvCxnSpPr>
            <p:spPr>
              <a:xfrm>
                <a:off x="0" y="473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FE2E7205-80EA-467D-8755-32436DCC42C8}"/>
                  </a:ext>
                </a:extLst>
              </p:cNvPr>
              <p:cNvCxnSpPr/>
              <p:nvPr/>
            </p:nvCxnSpPr>
            <p:spPr>
              <a:xfrm>
                <a:off x="0" y="498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85C95B6B-8517-40F4-8ACF-DF260FF96F6A}"/>
                  </a:ext>
                </a:extLst>
              </p:cNvPr>
              <p:cNvCxnSpPr/>
              <p:nvPr/>
            </p:nvCxnSpPr>
            <p:spPr>
              <a:xfrm>
                <a:off x="0" y="523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>
                <a:extLst>
                  <a:ext uri="{FF2B5EF4-FFF2-40B4-BE49-F238E27FC236}">
                    <a16:creationId xmlns:a16="http://schemas.microsoft.com/office/drawing/2014/main" id="{C55BC9E4-D18C-42C8-ABAC-E5556CBA36A4}"/>
                  </a:ext>
                </a:extLst>
              </p:cNvPr>
              <p:cNvCxnSpPr/>
              <p:nvPr/>
            </p:nvCxnSpPr>
            <p:spPr>
              <a:xfrm>
                <a:off x="0" y="549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>
                <a:extLst>
                  <a:ext uri="{FF2B5EF4-FFF2-40B4-BE49-F238E27FC236}">
                    <a16:creationId xmlns:a16="http://schemas.microsoft.com/office/drawing/2014/main" id="{06B523CD-B3F2-4A48-A06A-F4AFF8E2EA49}"/>
                  </a:ext>
                </a:extLst>
              </p:cNvPr>
              <p:cNvCxnSpPr/>
              <p:nvPr/>
            </p:nvCxnSpPr>
            <p:spPr>
              <a:xfrm>
                <a:off x="0" y="574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>
                <a:extLst>
                  <a:ext uri="{FF2B5EF4-FFF2-40B4-BE49-F238E27FC236}">
                    <a16:creationId xmlns:a16="http://schemas.microsoft.com/office/drawing/2014/main" id="{51CA93D8-A853-408E-AA70-5F75F78D6BDF}"/>
                  </a:ext>
                </a:extLst>
              </p:cNvPr>
              <p:cNvCxnSpPr/>
              <p:nvPr/>
            </p:nvCxnSpPr>
            <p:spPr>
              <a:xfrm>
                <a:off x="0" y="600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>
                <a:extLst>
                  <a:ext uri="{FF2B5EF4-FFF2-40B4-BE49-F238E27FC236}">
                    <a16:creationId xmlns:a16="http://schemas.microsoft.com/office/drawing/2014/main" id="{D2C737A4-6C81-4B7D-BC9E-BAEEB27AB846}"/>
                  </a:ext>
                </a:extLst>
              </p:cNvPr>
              <p:cNvCxnSpPr/>
              <p:nvPr/>
            </p:nvCxnSpPr>
            <p:spPr>
              <a:xfrm>
                <a:off x="0" y="625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>
                <a:extLst>
                  <a:ext uri="{FF2B5EF4-FFF2-40B4-BE49-F238E27FC236}">
                    <a16:creationId xmlns:a16="http://schemas.microsoft.com/office/drawing/2014/main" id="{D62FD888-20FF-425B-9DB5-B3F70F04456D}"/>
                  </a:ext>
                </a:extLst>
              </p:cNvPr>
              <p:cNvCxnSpPr/>
              <p:nvPr/>
            </p:nvCxnSpPr>
            <p:spPr>
              <a:xfrm>
                <a:off x="0" y="650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>
                <a:extLst>
                  <a:ext uri="{FF2B5EF4-FFF2-40B4-BE49-F238E27FC236}">
                    <a16:creationId xmlns:a16="http://schemas.microsoft.com/office/drawing/2014/main" id="{7C56D4DD-2CA4-47AA-A2BD-BC4B7B121270}"/>
                  </a:ext>
                </a:extLst>
              </p:cNvPr>
              <p:cNvCxnSpPr/>
              <p:nvPr/>
            </p:nvCxnSpPr>
            <p:spPr>
              <a:xfrm>
                <a:off x="0" y="676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>
                <a:extLst>
                  <a:ext uri="{FF2B5EF4-FFF2-40B4-BE49-F238E27FC236}">
                    <a16:creationId xmlns:a16="http://schemas.microsoft.com/office/drawing/2014/main" id="{41379A8B-303E-4ED1-AAC6-AB8F796DF05C}"/>
                  </a:ext>
                </a:extLst>
              </p:cNvPr>
              <p:cNvCxnSpPr/>
              <p:nvPr/>
            </p:nvCxnSpPr>
            <p:spPr>
              <a:xfrm>
                <a:off x="0" y="-825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>
                <a:extLst>
                  <a:ext uri="{FF2B5EF4-FFF2-40B4-BE49-F238E27FC236}">
                    <a16:creationId xmlns:a16="http://schemas.microsoft.com/office/drawing/2014/main" id="{5F85D91B-7784-4467-9BE9-76AE0AE0EA24}"/>
                  </a:ext>
                </a:extLst>
              </p:cNvPr>
              <p:cNvCxnSpPr/>
              <p:nvPr/>
            </p:nvCxnSpPr>
            <p:spPr>
              <a:xfrm>
                <a:off x="0" y="17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>
                <a:extLst>
                  <a:ext uri="{FF2B5EF4-FFF2-40B4-BE49-F238E27FC236}">
                    <a16:creationId xmlns:a16="http://schemas.microsoft.com/office/drawing/2014/main" id="{FCC4F38E-1D2A-4794-AD27-7DA8C2120600}"/>
                  </a:ext>
                </a:extLst>
              </p:cNvPr>
              <p:cNvCxnSpPr/>
              <p:nvPr/>
            </p:nvCxnSpPr>
            <p:spPr>
              <a:xfrm>
                <a:off x="0" y="425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>
                <a:extLst>
                  <a:ext uri="{FF2B5EF4-FFF2-40B4-BE49-F238E27FC236}">
                    <a16:creationId xmlns:a16="http://schemas.microsoft.com/office/drawing/2014/main" id="{78A35F88-9F34-4971-BBEA-A2E08FBAB8BA}"/>
                  </a:ext>
                </a:extLst>
              </p:cNvPr>
              <p:cNvCxnSpPr/>
              <p:nvPr/>
            </p:nvCxnSpPr>
            <p:spPr>
              <a:xfrm>
                <a:off x="0" y="679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>
                <a:extLst>
                  <a:ext uri="{FF2B5EF4-FFF2-40B4-BE49-F238E27FC236}">
                    <a16:creationId xmlns:a16="http://schemas.microsoft.com/office/drawing/2014/main" id="{31E73197-2F33-4E0E-9E29-D7EF2AA6874F}"/>
                  </a:ext>
                </a:extLst>
              </p:cNvPr>
              <p:cNvCxnSpPr/>
              <p:nvPr/>
            </p:nvCxnSpPr>
            <p:spPr>
              <a:xfrm>
                <a:off x="0" y="933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>
                <a:extLst>
                  <a:ext uri="{FF2B5EF4-FFF2-40B4-BE49-F238E27FC236}">
                    <a16:creationId xmlns:a16="http://schemas.microsoft.com/office/drawing/2014/main" id="{23D867AD-4655-4487-9E2C-FA5793A8F190}"/>
                  </a:ext>
                </a:extLst>
              </p:cNvPr>
              <p:cNvCxnSpPr/>
              <p:nvPr/>
            </p:nvCxnSpPr>
            <p:spPr>
              <a:xfrm>
                <a:off x="0" y="1187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>
                <a:extLst>
                  <a:ext uri="{FF2B5EF4-FFF2-40B4-BE49-F238E27FC236}">
                    <a16:creationId xmlns:a16="http://schemas.microsoft.com/office/drawing/2014/main" id="{579A7752-67BA-4732-AE6E-26D4EED8C14F}"/>
                  </a:ext>
                </a:extLst>
              </p:cNvPr>
              <p:cNvCxnSpPr/>
              <p:nvPr/>
            </p:nvCxnSpPr>
            <p:spPr>
              <a:xfrm>
                <a:off x="0" y="144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>
                <a:extLst>
                  <a:ext uri="{FF2B5EF4-FFF2-40B4-BE49-F238E27FC236}">
                    <a16:creationId xmlns:a16="http://schemas.microsoft.com/office/drawing/2014/main" id="{45DC9D93-7427-4D4E-994C-19424AE8B80A}"/>
                  </a:ext>
                </a:extLst>
              </p:cNvPr>
              <p:cNvCxnSpPr/>
              <p:nvPr/>
            </p:nvCxnSpPr>
            <p:spPr>
              <a:xfrm>
                <a:off x="0" y="1695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>
                <a:extLst>
                  <a:ext uri="{FF2B5EF4-FFF2-40B4-BE49-F238E27FC236}">
                    <a16:creationId xmlns:a16="http://schemas.microsoft.com/office/drawing/2014/main" id="{836D4A18-FBBC-4CD8-8069-99A75621B57D}"/>
                  </a:ext>
                </a:extLst>
              </p:cNvPr>
              <p:cNvCxnSpPr/>
              <p:nvPr/>
            </p:nvCxnSpPr>
            <p:spPr>
              <a:xfrm>
                <a:off x="0" y="1949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>
                <a:extLst>
                  <a:ext uri="{FF2B5EF4-FFF2-40B4-BE49-F238E27FC236}">
                    <a16:creationId xmlns:a16="http://schemas.microsoft.com/office/drawing/2014/main" id="{D0A8E2B4-7D9C-48C4-8147-B3CD4945B265}"/>
                  </a:ext>
                </a:extLst>
              </p:cNvPr>
              <p:cNvCxnSpPr/>
              <p:nvPr/>
            </p:nvCxnSpPr>
            <p:spPr>
              <a:xfrm>
                <a:off x="0" y="2203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>
                <a:extLst>
                  <a:ext uri="{FF2B5EF4-FFF2-40B4-BE49-F238E27FC236}">
                    <a16:creationId xmlns:a16="http://schemas.microsoft.com/office/drawing/2014/main" id="{E32A91C6-469A-4CD7-9C6C-E439D0CF7AC3}"/>
                  </a:ext>
                </a:extLst>
              </p:cNvPr>
              <p:cNvCxnSpPr/>
              <p:nvPr/>
            </p:nvCxnSpPr>
            <p:spPr>
              <a:xfrm>
                <a:off x="0" y="2457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>
                <a:extLst>
                  <a:ext uri="{FF2B5EF4-FFF2-40B4-BE49-F238E27FC236}">
                    <a16:creationId xmlns:a16="http://schemas.microsoft.com/office/drawing/2014/main" id="{06037906-9634-4D2A-AA17-96BA9A2C1080}"/>
                  </a:ext>
                </a:extLst>
              </p:cNvPr>
              <p:cNvCxnSpPr/>
              <p:nvPr/>
            </p:nvCxnSpPr>
            <p:spPr>
              <a:xfrm>
                <a:off x="0" y="271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C9297A8C-5646-4EE9-8FB5-CF8429E8CA4F}"/>
                </a:ext>
              </a:extLst>
            </p:cNvPr>
            <p:cNvGrpSpPr/>
            <p:nvPr/>
          </p:nvGrpSpPr>
          <p:grpSpPr>
            <a:xfrm rot="5400000">
              <a:off x="6097638" y="507385"/>
              <a:ext cx="7633930" cy="5067300"/>
              <a:chOff x="0" y="1695450"/>
              <a:chExt cx="12192000" cy="5067300"/>
            </a:xfrm>
          </p:grpSpPr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88B7608C-3F4E-4616-AF17-B3D5A56899DB}"/>
                  </a:ext>
                </a:extLst>
              </p:cNvPr>
              <p:cNvCxnSpPr/>
              <p:nvPr/>
            </p:nvCxnSpPr>
            <p:spPr>
              <a:xfrm>
                <a:off x="0" y="295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9447B6B5-8795-45EC-B1DF-A56B3A22D879}"/>
                  </a:ext>
                </a:extLst>
              </p:cNvPr>
              <p:cNvCxnSpPr/>
              <p:nvPr/>
            </p:nvCxnSpPr>
            <p:spPr>
              <a:xfrm>
                <a:off x="0" y="320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EE28BE5F-AB17-4C2D-A9CB-A999614CE408}"/>
                  </a:ext>
                </a:extLst>
              </p:cNvPr>
              <p:cNvCxnSpPr/>
              <p:nvPr/>
            </p:nvCxnSpPr>
            <p:spPr>
              <a:xfrm>
                <a:off x="0" y="346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B67878F7-E373-498D-9F52-D298ECCAFE7E}"/>
                  </a:ext>
                </a:extLst>
              </p:cNvPr>
              <p:cNvCxnSpPr/>
              <p:nvPr/>
            </p:nvCxnSpPr>
            <p:spPr>
              <a:xfrm>
                <a:off x="0" y="371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24F344BE-A5A1-4181-800F-5250CFF3982C}"/>
                  </a:ext>
                </a:extLst>
              </p:cNvPr>
              <p:cNvCxnSpPr/>
              <p:nvPr/>
            </p:nvCxnSpPr>
            <p:spPr>
              <a:xfrm>
                <a:off x="0" y="396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1B8E433F-7408-44B9-8DE6-46D0EE0B2908}"/>
                  </a:ext>
                </a:extLst>
              </p:cNvPr>
              <p:cNvCxnSpPr/>
              <p:nvPr/>
            </p:nvCxnSpPr>
            <p:spPr>
              <a:xfrm>
                <a:off x="0" y="422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B725CF26-B560-45D4-A6D8-C8EF449CCC21}"/>
                  </a:ext>
                </a:extLst>
              </p:cNvPr>
              <p:cNvCxnSpPr/>
              <p:nvPr/>
            </p:nvCxnSpPr>
            <p:spPr>
              <a:xfrm>
                <a:off x="0" y="447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3036FFD0-F7AC-418E-BE49-387708AEE5C8}"/>
                  </a:ext>
                </a:extLst>
              </p:cNvPr>
              <p:cNvCxnSpPr/>
              <p:nvPr/>
            </p:nvCxnSpPr>
            <p:spPr>
              <a:xfrm>
                <a:off x="0" y="473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6753489E-464D-45E2-AE93-656B70AC1F76}"/>
                  </a:ext>
                </a:extLst>
              </p:cNvPr>
              <p:cNvCxnSpPr/>
              <p:nvPr/>
            </p:nvCxnSpPr>
            <p:spPr>
              <a:xfrm>
                <a:off x="0" y="498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163963EA-D891-40EE-A760-AD1DDBB90751}"/>
                  </a:ext>
                </a:extLst>
              </p:cNvPr>
              <p:cNvCxnSpPr/>
              <p:nvPr/>
            </p:nvCxnSpPr>
            <p:spPr>
              <a:xfrm>
                <a:off x="0" y="523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ABAF1EC8-F8D3-420B-96D4-FAC30BAFBE5E}"/>
                  </a:ext>
                </a:extLst>
              </p:cNvPr>
              <p:cNvCxnSpPr/>
              <p:nvPr/>
            </p:nvCxnSpPr>
            <p:spPr>
              <a:xfrm>
                <a:off x="0" y="549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89525149-208D-4BA2-9975-C88A4AEBAF85}"/>
                  </a:ext>
                </a:extLst>
              </p:cNvPr>
              <p:cNvCxnSpPr/>
              <p:nvPr/>
            </p:nvCxnSpPr>
            <p:spPr>
              <a:xfrm>
                <a:off x="0" y="574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081C8B25-94F7-49CE-9985-62A9F807FB52}"/>
                  </a:ext>
                </a:extLst>
              </p:cNvPr>
              <p:cNvCxnSpPr/>
              <p:nvPr/>
            </p:nvCxnSpPr>
            <p:spPr>
              <a:xfrm>
                <a:off x="0" y="600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E7D05904-5648-4267-9E0D-6B38B1DD64AE}"/>
                  </a:ext>
                </a:extLst>
              </p:cNvPr>
              <p:cNvCxnSpPr/>
              <p:nvPr/>
            </p:nvCxnSpPr>
            <p:spPr>
              <a:xfrm>
                <a:off x="0" y="625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92DEDDEC-30FC-4B87-A3E1-4BD1FFFC8722}"/>
                  </a:ext>
                </a:extLst>
              </p:cNvPr>
              <p:cNvCxnSpPr/>
              <p:nvPr/>
            </p:nvCxnSpPr>
            <p:spPr>
              <a:xfrm>
                <a:off x="0" y="650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CA7A2AFF-67F0-4E1C-8088-CC8904430092}"/>
                  </a:ext>
                </a:extLst>
              </p:cNvPr>
              <p:cNvCxnSpPr/>
              <p:nvPr/>
            </p:nvCxnSpPr>
            <p:spPr>
              <a:xfrm>
                <a:off x="0" y="676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7D7B29CA-856A-4186-98BF-74F4C0628217}"/>
                  </a:ext>
                </a:extLst>
              </p:cNvPr>
              <p:cNvCxnSpPr/>
              <p:nvPr/>
            </p:nvCxnSpPr>
            <p:spPr>
              <a:xfrm>
                <a:off x="0" y="1695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3516FAE7-A51D-4C4A-9479-7BE29F31FC92}"/>
                  </a:ext>
                </a:extLst>
              </p:cNvPr>
              <p:cNvCxnSpPr/>
              <p:nvPr/>
            </p:nvCxnSpPr>
            <p:spPr>
              <a:xfrm>
                <a:off x="0" y="1949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AF9579E5-5C4B-45FB-9F90-8AC31CDD436A}"/>
                  </a:ext>
                </a:extLst>
              </p:cNvPr>
              <p:cNvCxnSpPr/>
              <p:nvPr/>
            </p:nvCxnSpPr>
            <p:spPr>
              <a:xfrm>
                <a:off x="0" y="2203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F02FB87D-D89C-41C0-A5E5-B72035620F5E}"/>
                  </a:ext>
                </a:extLst>
              </p:cNvPr>
              <p:cNvCxnSpPr/>
              <p:nvPr/>
            </p:nvCxnSpPr>
            <p:spPr>
              <a:xfrm>
                <a:off x="0" y="2457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AC671947-871C-4AA2-B722-829D034664C2}"/>
                  </a:ext>
                </a:extLst>
              </p:cNvPr>
              <p:cNvCxnSpPr/>
              <p:nvPr/>
            </p:nvCxnSpPr>
            <p:spPr>
              <a:xfrm>
                <a:off x="0" y="271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3F68B21A-A31E-486E-8BD7-83ECA27D1F89}"/>
              </a:ext>
            </a:extLst>
          </p:cNvPr>
          <p:cNvGrpSpPr/>
          <p:nvPr/>
        </p:nvGrpSpPr>
        <p:grpSpPr>
          <a:xfrm>
            <a:off x="0" y="-82550"/>
            <a:ext cx="12192000" cy="6845300"/>
            <a:chOff x="0" y="-82550"/>
            <a:chExt cx="12192000" cy="6845300"/>
          </a:xfrm>
        </p:grpSpPr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965565A8-ED95-4F24-808F-19A2BAEB604B}"/>
                </a:ext>
              </a:extLst>
            </p:cNvPr>
            <p:cNvCxnSpPr/>
            <p:nvPr/>
          </p:nvCxnSpPr>
          <p:spPr>
            <a:xfrm>
              <a:off x="0" y="295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C3544C62-3FF2-482B-BABE-52B057AE055B}"/>
                </a:ext>
              </a:extLst>
            </p:cNvPr>
            <p:cNvCxnSpPr/>
            <p:nvPr/>
          </p:nvCxnSpPr>
          <p:spPr>
            <a:xfrm>
              <a:off x="0" y="3206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436F31FC-86CF-4847-8DE0-D0A3A05B4B5D}"/>
                </a:ext>
              </a:extLst>
            </p:cNvPr>
            <p:cNvCxnSpPr/>
            <p:nvPr/>
          </p:nvCxnSpPr>
          <p:spPr>
            <a:xfrm>
              <a:off x="0" y="3460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3DEEAE3-CFFE-432F-8984-214455FE8660}"/>
                </a:ext>
              </a:extLst>
            </p:cNvPr>
            <p:cNvCxnSpPr/>
            <p:nvPr/>
          </p:nvCxnSpPr>
          <p:spPr>
            <a:xfrm>
              <a:off x="0" y="3714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E13829B1-A3BB-46BC-A917-E220BD10A786}"/>
                </a:ext>
              </a:extLst>
            </p:cNvPr>
            <p:cNvCxnSpPr/>
            <p:nvPr/>
          </p:nvCxnSpPr>
          <p:spPr>
            <a:xfrm>
              <a:off x="0" y="3968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EEB0794C-0004-4C1A-B7F7-FE1ECFEFD1E1}"/>
                </a:ext>
              </a:extLst>
            </p:cNvPr>
            <p:cNvCxnSpPr/>
            <p:nvPr/>
          </p:nvCxnSpPr>
          <p:spPr>
            <a:xfrm>
              <a:off x="0" y="422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86F08574-EAC5-48C5-8329-5D439AC0215D}"/>
                </a:ext>
              </a:extLst>
            </p:cNvPr>
            <p:cNvCxnSpPr/>
            <p:nvPr/>
          </p:nvCxnSpPr>
          <p:spPr>
            <a:xfrm>
              <a:off x="0" y="4476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5B95BFDD-A330-43CA-927E-847D1F688EDC}"/>
                </a:ext>
              </a:extLst>
            </p:cNvPr>
            <p:cNvCxnSpPr/>
            <p:nvPr/>
          </p:nvCxnSpPr>
          <p:spPr>
            <a:xfrm>
              <a:off x="0" y="4730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26E1BCC3-2A67-4C3A-82CB-CE4B395DF625}"/>
                </a:ext>
              </a:extLst>
            </p:cNvPr>
            <p:cNvCxnSpPr/>
            <p:nvPr/>
          </p:nvCxnSpPr>
          <p:spPr>
            <a:xfrm>
              <a:off x="0" y="4984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4B212E73-0E83-4136-85CB-F75C9E6567D8}"/>
                </a:ext>
              </a:extLst>
            </p:cNvPr>
            <p:cNvCxnSpPr/>
            <p:nvPr/>
          </p:nvCxnSpPr>
          <p:spPr>
            <a:xfrm>
              <a:off x="0" y="5238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15CFDEBD-1492-4387-80B3-F9720C05DCC0}"/>
                </a:ext>
              </a:extLst>
            </p:cNvPr>
            <p:cNvCxnSpPr/>
            <p:nvPr/>
          </p:nvCxnSpPr>
          <p:spPr>
            <a:xfrm>
              <a:off x="0" y="549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6FD6DE6E-B445-4BF1-A2FE-955CB37FA693}"/>
                </a:ext>
              </a:extLst>
            </p:cNvPr>
            <p:cNvCxnSpPr/>
            <p:nvPr/>
          </p:nvCxnSpPr>
          <p:spPr>
            <a:xfrm>
              <a:off x="0" y="5746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915D5A94-400B-4A9B-BC85-63DAE2610614}"/>
                </a:ext>
              </a:extLst>
            </p:cNvPr>
            <p:cNvCxnSpPr/>
            <p:nvPr/>
          </p:nvCxnSpPr>
          <p:spPr>
            <a:xfrm>
              <a:off x="0" y="6000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1AD87430-1C44-4034-B289-45CA1A199806}"/>
                </a:ext>
              </a:extLst>
            </p:cNvPr>
            <p:cNvCxnSpPr/>
            <p:nvPr/>
          </p:nvCxnSpPr>
          <p:spPr>
            <a:xfrm>
              <a:off x="0" y="6254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DCEDFB4D-833A-41D2-B6EE-57F3D9CA8BA9}"/>
                </a:ext>
              </a:extLst>
            </p:cNvPr>
            <p:cNvCxnSpPr/>
            <p:nvPr/>
          </p:nvCxnSpPr>
          <p:spPr>
            <a:xfrm>
              <a:off x="0" y="6508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612B1254-8F03-4BED-8373-C9B726EB2251}"/>
                </a:ext>
              </a:extLst>
            </p:cNvPr>
            <p:cNvCxnSpPr/>
            <p:nvPr/>
          </p:nvCxnSpPr>
          <p:spPr>
            <a:xfrm>
              <a:off x="0" y="676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6C451AD8-7B03-42FB-BE5C-FC3213B7FEA1}"/>
                </a:ext>
              </a:extLst>
            </p:cNvPr>
            <p:cNvCxnSpPr/>
            <p:nvPr/>
          </p:nvCxnSpPr>
          <p:spPr>
            <a:xfrm>
              <a:off x="0" y="-825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E8BFBC06-5E15-4103-B30A-AD38D19C724D}"/>
                </a:ext>
              </a:extLst>
            </p:cNvPr>
            <p:cNvCxnSpPr/>
            <p:nvPr/>
          </p:nvCxnSpPr>
          <p:spPr>
            <a:xfrm>
              <a:off x="0" y="171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B90FA5ED-894F-4751-8517-261AF2167A8F}"/>
                </a:ext>
              </a:extLst>
            </p:cNvPr>
            <p:cNvCxnSpPr/>
            <p:nvPr/>
          </p:nvCxnSpPr>
          <p:spPr>
            <a:xfrm>
              <a:off x="0" y="425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1466D712-DB85-4066-831D-1BE5DEEA9828}"/>
                </a:ext>
              </a:extLst>
            </p:cNvPr>
            <p:cNvCxnSpPr/>
            <p:nvPr/>
          </p:nvCxnSpPr>
          <p:spPr>
            <a:xfrm>
              <a:off x="0" y="679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8834FC52-BECC-4B74-83BE-FBF7E9C6FC6B}"/>
                </a:ext>
              </a:extLst>
            </p:cNvPr>
            <p:cNvCxnSpPr/>
            <p:nvPr/>
          </p:nvCxnSpPr>
          <p:spPr>
            <a:xfrm>
              <a:off x="0" y="933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D2A39319-75BD-4E51-8169-8B62F8A0548F}"/>
                </a:ext>
              </a:extLst>
            </p:cNvPr>
            <p:cNvCxnSpPr/>
            <p:nvPr/>
          </p:nvCxnSpPr>
          <p:spPr>
            <a:xfrm>
              <a:off x="0" y="1187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2873FE80-5FC0-4D13-8CBE-0D307CC070A1}"/>
                </a:ext>
              </a:extLst>
            </p:cNvPr>
            <p:cNvCxnSpPr/>
            <p:nvPr/>
          </p:nvCxnSpPr>
          <p:spPr>
            <a:xfrm>
              <a:off x="0" y="1441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1D5A3E5B-ED9B-4E66-B671-8E3B582C1859}"/>
                </a:ext>
              </a:extLst>
            </p:cNvPr>
            <p:cNvCxnSpPr/>
            <p:nvPr/>
          </p:nvCxnSpPr>
          <p:spPr>
            <a:xfrm>
              <a:off x="0" y="1695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50EB22BF-B805-4A68-A5F5-B33BF2B2A460}"/>
                </a:ext>
              </a:extLst>
            </p:cNvPr>
            <p:cNvCxnSpPr/>
            <p:nvPr/>
          </p:nvCxnSpPr>
          <p:spPr>
            <a:xfrm>
              <a:off x="0" y="1949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F73844E5-1296-4AB2-9D9F-663A39235B2C}"/>
                </a:ext>
              </a:extLst>
            </p:cNvPr>
            <p:cNvCxnSpPr/>
            <p:nvPr/>
          </p:nvCxnSpPr>
          <p:spPr>
            <a:xfrm>
              <a:off x="0" y="2203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E86D6C39-8194-453F-8946-3CF212C05CDD}"/>
                </a:ext>
              </a:extLst>
            </p:cNvPr>
            <p:cNvCxnSpPr/>
            <p:nvPr/>
          </p:nvCxnSpPr>
          <p:spPr>
            <a:xfrm>
              <a:off x="0" y="2457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81EF0CD3-AB16-4A42-BE7F-B2FE973872D3}"/>
                </a:ext>
              </a:extLst>
            </p:cNvPr>
            <p:cNvCxnSpPr/>
            <p:nvPr/>
          </p:nvCxnSpPr>
          <p:spPr>
            <a:xfrm>
              <a:off x="0" y="2711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08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55D85C5C-8680-476A-8B30-0C4C176D5E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44" t="75059"/>
          <a:stretch/>
        </p:blipFill>
        <p:spPr bwMode="auto">
          <a:xfrm rot="1977503">
            <a:off x="9964893" y="409576"/>
            <a:ext cx="899801" cy="83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6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93D4957D-7C95-44FE-999C-E22AC969C3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80" b="71766"/>
          <a:stretch/>
        </p:blipFill>
        <p:spPr bwMode="auto">
          <a:xfrm rot="20687990">
            <a:off x="10152193" y="4824116"/>
            <a:ext cx="876219" cy="90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9" name="Picture 10" descr="Math Icon - Download in Line Style">
            <a:extLst>
              <a:ext uri="{FF2B5EF4-FFF2-40B4-BE49-F238E27FC236}">
                <a16:creationId xmlns:a16="http://schemas.microsoft.com/office/drawing/2014/main" id="{EFA57E73-C634-4C4C-8280-947C1AC07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93405">
            <a:off x="9868435" y="3395141"/>
            <a:ext cx="1149750" cy="114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0" name="Picture 12" descr="Basic math Vector Icons free download in SVG, PNG Format">
            <a:extLst>
              <a:ext uri="{FF2B5EF4-FFF2-40B4-BE49-F238E27FC236}">
                <a16:creationId xmlns:a16="http://schemas.microsoft.com/office/drawing/2014/main" id="{E18E0241-76E6-4EA8-84E8-4A5CEB4FD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66666">
            <a:off x="1014077" y="1350847"/>
            <a:ext cx="751089" cy="75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7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0C6C9299-25B9-4B93-9BDC-1881E938BF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62" r="72772"/>
          <a:stretch/>
        </p:blipFill>
        <p:spPr bwMode="auto">
          <a:xfrm>
            <a:off x="10790762" y="922890"/>
            <a:ext cx="373108" cy="37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1" name="Picture 14" descr="Math Symbols Icons - Download Free Vector Icons | Noun Project">
            <a:extLst>
              <a:ext uri="{FF2B5EF4-FFF2-40B4-BE49-F238E27FC236}">
                <a16:creationId xmlns:a16="http://schemas.microsoft.com/office/drawing/2014/main" id="{8F80C7ED-EBB8-43EF-94BC-32D274552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81" y="916393"/>
            <a:ext cx="534180" cy="534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2" name="Picture 16" descr="Math Icon from Education Pack | Free Download">
            <a:extLst>
              <a:ext uri="{FF2B5EF4-FFF2-40B4-BE49-F238E27FC236}">
                <a16:creationId xmlns:a16="http://schemas.microsoft.com/office/drawing/2014/main" id="{3062494F-CEA7-43BD-93EE-70C4C3FEF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53" y="4550897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2DF31ECE-2C42-4C9C-8BF0-BED654E219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11" b="65694"/>
          <a:stretch/>
        </p:blipFill>
        <p:spPr bwMode="auto">
          <a:xfrm>
            <a:off x="1296537" y="5023951"/>
            <a:ext cx="656487" cy="76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CC0F9A7B-A92C-4D98-9157-F6A275126A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77" t="73595" r="36393"/>
          <a:stretch/>
        </p:blipFill>
        <p:spPr bwMode="auto">
          <a:xfrm rot="2593627">
            <a:off x="313899" y="4271749"/>
            <a:ext cx="655092" cy="58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10C8CCFF-706E-413D-9681-163C50C050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5" t="34306" b="33772"/>
          <a:stretch/>
        </p:blipFill>
        <p:spPr bwMode="auto">
          <a:xfrm>
            <a:off x="10276765" y="1173708"/>
            <a:ext cx="601895" cy="70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23" name="Group 622">
            <a:extLst>
              <a:ext uri="{FF2B5EF4-FFF2-40B4-BE49-F238E27FC236}">
                <a16:creationId xmlns:a16="http://schemas.microsoft.com/office/drawing/2014/main" id="{C39FE9D9-662E-42E7-B67D-5B0AFA366D73}"/>
              </a:ext>
            </a:extLst>
          </p:cNvPr>
          <p:cNvGrpSpPr/>
          <p:nvPr/>
        </p:nvGrpSpPr>
        <p:grpSpPr>
          <a:xfrm>
            <a:off x="906767" y="966581"/>
            <a:ext cx="9685033" cy="3465265"/>
            <a:chOff x="906767" y="966581"/>
            <a:chExt cx="9685033" cy="3465265"/>
          </a:xfrm>
          <a:solidFill>
            <a:srgbClr val="006BBA"/>
          </a:solidFill>
        </p:grpSpPr>
        <p:grpSp>
          <p:nvGrpSpPr>
            <p:cNvPr id="615" name="Group 614">
              <a:extLst>
                <a:ext uri="{FF2B5EF4-FFF2-40B4-BE49-F238E27FC236}">
                  <a16:creationId xmlns:a16="http://schemas.microsoft.com/office/drawing/2014/main" id="{A23CB994-4D11-45B7-89B4-BC5B7DE706B9}"/>
                </a:ext>
              </a:extLst>
            </p:cNvPr>
            <p:cNvGrpSpPr/>
            <p:nvPr/>
          </p:nvGrpSpPr>
          <p:grpSpPr>
            <a:xfrm>
              <a:off x="906767" y="966581"/>
              <a:ext cx="9685033" cy="3465265"/>
              <a:chOff x="906767" y="966581"/>
              <a:chExt cx="9685033" cy="3465265"/>
            </a:xfrm>
            <a:grpFill/>
          </p:grpSpPr>
          <p:sp>
            <p:nvSpPr>
              <p:cNvPr id="389" name="Rectangle: Rounded Corners 388">
                <a:extLst>
                  <a:ext uri="{FF2B5EF4-FFF2-40B4-BE49-F238E27FC236}">
                    <a16:creationId xmlns:a16="http://schemas.microsoft.com/office/drawing/2014/main" id="{9DF7E7D4-650F-4E88-904E-949D50D86E17}"/>
                  </a:ext>
                </a:extLst>
              </p:cNvPr>
              <p:cNvSpPr/>
              <p:nvPr/>
            </p:nvSpPr>
            <p:spPr>
              <a:xfrm>
                <a:off x="1328726" y="966581"/>
                <a:ext cx="4394442" cy="374553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6" name="Rectangle: Rounded Corners 455">
                <a:extLst>
                  <a:ext uri="{FF2B5EF4-FFF2-40B4-BE49-F238E27FC236}">
                    <a16:creationId xmlns:a16="http://schemas.microsoft.com/office/drawing/2014/main" id="{8E8B3DC9-23E8-433F-B2BA-317BF000D69E}"/>
                  </a:ext>
                </a:extLst>
              </p:cNvPr>
              <p:cNvSpPr/>
              <p:nvPr/>
            </p:nvSpPr>
            <p:spPr>
              <a:xfrm>
                <a:off x="963339" y="1965447"/>
                <a:ext cx="9149652" cy="80466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4" name="Freeform: Shape 613">
                <a:extLst>
                  <a:ext uri="{FF2B5EF4-FFF2-40B4-BE49-F238E27FC236}">
                    <a16:creationId xmlns:a16="http://schemas.microsoft.com/office/drawing/2014/main" id="{E25B38CE-68EC-4B85-BC40-693FABF377F5}"/>
                  </a:ext>
                </a:extLst>
              </p:cNvPr>
              <p:cNvSpPr/>
              <p:nvPr/>
            </p:nvSpPr>
            <p:spPr>
              <a:xfrm>
                <a:off x="2801130" y="1331999"/>
                <a:ext cx="2894033" cy="753991"/>
              </a:xfrm>
              <a:custGeom>
                <a:avLst/>
                <a:gdLst>
                  <a:gd name="connsiteX0" fmla="*/ 156722 w 2894033"/>
                  <a:gd name="connsiteY0" fmla="*/ 0 h 753991"/>
                  <a:gd name="connsiteX1" fmla="*/ 1520444 w 2894033"/>
                  <a:gd name="connsiteY1" fmla="*/ 0 h 753991"/>
                  <a:gd name="connsiteX2" fmla="*/ 1586521 w 2894033"/>
                  <a:gd name="connsiteY2" fmla="*/ 6661 h 753991"/>
                  <a:gd name="connsiteX3" fmla="*/ 1601578 w 2894033"/>
                  <a:gd name="connsiteY3" fmla="*/ 11335 h 753991"/>
                  <a:gd name="connsiteX4" fmla="*/ 1565669 w 2894033"/>
                  <a:gd name="connsiteY4" fmla="*/ 14955 h 753991"/>
                  <a:gd name="connsiteX5" fmla="*/ 1430852 w 2894033"/>
                  <a:gd name="connsiteY5" fmla="*/ 125531 h 753991"/>
                  <a:gd name="connsiteX6" fmla="*/ 1416134 w 2894033"/>
                  <a:gd name="connsiteY6" fmla="*/ 198427 h 753991"/>
                  <a:gd name="connsiteX7" fmla="*/ 1430852 w 2894033"/>
                  <a:gd name="connsiteY7" fmla="*/ 271323 h 753991"/>
                  <a:gd name="connsiteX8" fmla="*/ 1547721 w 2894033"/>
                  <a:gd name="connsiteY8" fmla="*/ 377283 h 753991"/>
                  <a:gd name="connsiteX9" fmla="*/ 1561966 w 2894033"/>
                  <a:gd name="connsiteY9" fmla="*/ 379437 h 753991"/>
                  <a:gd name="connsiteX10" fmla="*/ 2706756 w 2894033"/>
                  <a:gd name="connsiteY10" fmla="*/ 379437 h 753991"/>
                  <a:gd name="connsiteX11" fmla="*/ 2894033 w 2894033"/>
                  <a:gd name="connsiteY11" fmla="*/ 566714 h 753991"/>
                  <a:gd name="connsiteX12" fmla="*/ 2894032 w 2894033"/>
                  <a:gd name="connsiteY12" fmla="*/ 566714 h 753991"/>
                  <a:gd name="connsiteX13" fmla="*/ 2706755 w 2894033"/>
                  <a:gd name="connsiteY13" fmla="*/ 753991 h 753991"/>
                  <a:gd name="connsiteX14" fmla="*/ 1017260 w 2894033"/>
                  <a:gd name="connsiteY14" fmla="*/ 753990 h 753991"/>
                  <a:gd name="connsiteX15" fmla="*/ 884835 w 2894033"/>
                  <a:gd name="connsiteY15" fmla="*/ 699138 h 753991"/>
                  <a:gd name="connsiteX16" fmla="*/ 855574 w 2894033"/>
                  <a:gd name="connsiteY16" fmla="*/ 655738 h 753991"/>
                  <a:gd name="connsiteX17" fmla="*/ 112132 w 2894033"/>
                  <a:gd name="connsiteY17" fmla="*/ 655737 h 753991"/>
                  <a:gd name="connsiteX18" fmla="*/ 14634 w 2894033"/>
                  <a:gd name="connsiteY18" fmla="*/ 640997 h 753991"/>
                  <a:gd name="connsiteX19" fmla="*/ 0 w 2894033"/>
                  <a:gd name="connsiteY19" fmla="*/ 633962 h 753991"/>
                  <a:gd name="connsiteX20" fmla="*/ 68386 w 2894033"/>
                  <a:gd name="connsiteY20" fmla="*/ 633962 h 753991"/>
                  <a:gd name="connsiteX21" fmla="*/ 392237 w 2894033"/>
                  <a:gd name="connsiteY21" fmla="*/ 310111 h 753991"/>
                  <a:gd name="connsiteX22" fmla="*/ 392238 w 2894033"/>
                  <a:gd name="connsiteY22" fmla="*/ 310111 h 753991"/>
                  <a:gd name="connsiteX23" fmla="*/ 194445 w 2894033"/>
                  <a:gd name="connsiteY23" fmla="*/ 11710 h 753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894033" h="753991">
                    <a:moveTo>
                      <a:pt x="156722" y="0"/>
                    </a:moveTo>
                    <a:lnTo>
                      <a:pt x="1520444" y="0"/>
                    </a:lnTo>
                    <a:cubicBezTo>
                      <a:pt x="1543079" y="0"/>
                      <a:pt x="1565178" y="2294"/>
                      <a:pt x="1586521" y="6661"/>
                    </a:cubicBezTo>
                    <a:lnTo>
                      <a:pt x="1601578" y="11335"/>
                    </a:lnTo>
                    <a:lnTo>
                      <a:pt x="1565669" y="14955"/>
                    </a:lnTo>
                    <a:cubicBezTo>
                      <a:pt x="1504712" y="27428"/>
                      <a:pt x="1454543" y="69517"/>
                      <a:pt x="1430852" y="125531"/>
                    </a:cubicBezTo>
                    <a:lnTo>
                      <a:pt x="1416134" y="198427"/>
                    </a:lnTo>
                    <a:lnTo>
                      <a:pt x="1430852" y="271323"/>
                    </a:lnTo>
                    <a:cubicBezTo>
                      <a:pt x="1452175" y="321735"/>
                      <a:pt x="1494944" y="360868"/>
                      <a:pt x="1547721" y="377283"/>
                    </a:cubicBezTo>
                    <a:lnTo>
                      <a:pt x="1561966" y="379437"/>
                    </a:lnTo>
                    <a:lnTo>
                      <a:pt x="2706756" y="379437"/>
                    </a:lnTo>
                    <a:cubicBezTo>
                      <a:pt x="2810186" y="379437"/>
                      <a:pt x="2894033" y="463284"/>
                      <a:pt x="2894033" y="566714"/>
                    </a:cubicBezTo>
                    <a:lnTo>
                      <a:pt x="2894032" y="566714"/>
                    </a:lnTo>
                    <a:cubicBezTo>
                      <a:pt x="2894032" y="670144"/>
                      <a:pt x="2810185" y="753991"/>
                      <a:pt x="2706755" y="753991"/>
                    </a:cubicBezTo>
                    <a:lnTo>
                      <a:pt x="1017260" y="753990"/>
                    </a:lnTo>
                    <a:cubicBezTo>
                      <a:pt x="965545" y="753990"/>
                      <a:pt x="918726" y="733028"/>
                      <a:pt x="884835" y="699138"/>
                    </a:cubicBezTo>
                    <a:lnTo>
                      <a:pt x="855574" y="655738"/>
                    </a:lnTo>
                    <a:lnTo>
                      <a:pt x="112132" y="655737"/>
                    </a:lnTo>
                    <a:cubicBezTo>
                      <a:pt x="78180" y="655737"/>
                      <a:pt x="45434" y="650576"/>
                      <a:pt x="14634" y="640997"/>
                    </a:cubicBezTo>
                    <a:lnTo>
                      <a:pt x="0" y="633962"/>
                    </a:lnTo>
                    <a:lnTo>
                      <a:pt x="68386" y="633962"/>
                    </a:lnTo>
                    <a:cubicBezTo>
                      <a:pt x="247244" y="633962"/>
                      <a:pt x="392237" y="488969"/>
                      <a:pt x="392237" y="310111"/>
                    </a:cubicBezTo>
                    <a:lnTo>
                      <a:pt x="392238" y="310111"/>
                    </a:lnTo>
                    <a:cubicBezTo>
                      <a:pt x="392238" y="175968"/>
                      <a:pt x="310680" y="60873"/>
                      <a:pt x="194445" y="117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1" name="Rectangle: Rounded Corners 460">
                <a:extLst>
                  <a:ext uri="{FF2B5EF4-FFF2-40B4-BE49-F238E27FC236}">
                    <a16:creationId xmlns:a16="http://schemas.microsoft.com/office/drawing/2014/main" id="{6A8162DA-49F0-41C3-BC70-0D0A1ADDC16A}"/>
                  </a:ext>
                </a:extLst>
              </p:cNvPr>
              <p:cNvSpPr/>
              <p:nvPr/>
            </p:nvSpPr>
            <p:spPr>
              <a:xfrm>
                <a:off x="1346348" y="2590923"/>
                <a:ext cx="9217019" cy="61985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2" name="Rectangle: Rounded Corners 461">
                <a:extLst>
                  <a:ext uri="{FF2B5EF4-FFF2-40B4-BE49-F238E27FC236}">
                    <a16:creationId xmlns:a16="http://schemas.microsoft.com/office/drawing/2014/main" id="{5AF63ABE-59F6-4C00-8FBF-8ADCE1906D05}"/>
                  </a:ext>
                </a:extLst>
              </p:cNvPr>
              <p:cNvSpPr/>
              <p:nvPr/>
            </p:nvSpPr>
            <p:spPr>
              <a:xfrm>
                <a:off x="906767" y="3140073"/>
                <a:ext cx="9132488" cy="61985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8" name="Freeform: Shape 467">
                <a:extLst>
                  <a:ext uri="{FF2B5EF4-FFF2-40B4-BE49-F238E27FC236}">
                    <a16:creationId xmlns:a16="http://schemas.microsoft.com/office/drawing/2014/main" id="{1639E852-228A-4D8F-B676-306F3707DAE2}"/>
                  </a:ext>
                </a:extLst>
              </p:cNvPr>
              <p:cNvSpPr/>
              <p:nvPr/>
            </p:nvSpPr>
            <p:spPr>
              <a:xfrm>
                <a:off x="4232503" y="3756023"/>
                <a:ext cx="2464927" cy="336098"/>
              </a:xfrm>
              <a:custGeom>
                <a:avLst/>
                <a:gdLst>
                  <a:gd name="connsiteX0" fmla="*/ 0 w 2464927"/>
                  <a:gd name="connsiteY0" fmla="*/ 0 h 336098"/>
                  <a:gd name="connsiteX1" fmla="*/ 2457450 w 2464927"/>
                  <a:gd name="connsiteY1" fmla="*/ 0 h 336098"/>
                  <a:gd name="connsiteX2" fmla="*/ 2459122 w 2464927"/>
                  <a:gd name="connsiteY2" fmla="*/ 338 h 336098"/>
                  <a:gd name="connsiteX3" fmla="*/ 2401186 w 2464927"/>
                  <a:gd name="connsiteY3" fmla="*/ 12034 h 336098"/>
                  <a:gd name="connsiteX4" fmla="*/ 2298549 w 2464927"/>
                  <a:gd name="connsiteY4" fmla="*/ 166877 h 336098"/>
                  <a:gd name="connsiteX5" fmla="*/ 2401186 w 2464927"/>
                  <a:gd name="connsiteY5" fmla="*/ 321720 h 336098"/>
                  <a:gd name="connsiteX6" fmla="*/ 2464927 w 2464927"/>
                  <a:gd name="connsiteY6" fmla="*/ 334589 h 336098"/>
                  <a:gd name="connsiteX7" fmla="*/ 2457450 w 2464927"/>
                  <a:gd name="connsiteY7" fmla="*/ 336098 h 336098"/>
                  <a:gd name="connsiteX8" fmla="*/ 0 w 2464927"/>
                  <a:gd name="connsiteY8" fmla="*/ 336098 h 336098"/>
                  <a:gd name="connsiteX9" fmla="*/ 168049 w 2464927"/>
                  <a:gd name="connsiteY9" fmla="*/ 168049 h 336098"/>
                  <a:gd name="connsiteX10" fmla="*/ 0 w 2464927"/>
                  <a:gd name="connsiteY10" fmla="*/ 0 h 336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64927" h="336098">
                    <a:moveTo>
                      <a:pt x="0" y="0"/>
                    </a:moveTo>
                    <a:lnTo>
                      <a:pt x="2457450" y="0"/>
                    </a:lnTo>
                    <a:lnTo>
                      <a:pt x="2459122" y="338"/>
                    </a:lnTo>
                    <a:lnTo>
                      <a:pt x="2401186" y="12034"/>
                    </a:lnTo>
                    <a:cubicBezTo>
                      <a:pt x="2340871" y="37545"/>
                      <a:pt x="2298549" y="97269"/>
                      <a:pt x="2298549" y="166877"/>
                    </a:cubicBezTo>
                    <a:cubicBezTo>
                      <a:pt x="2298549" y="236485"/>
                      <a:pt x="2340871" y="296209"/>
                      <a:pt x="2401186" y="321720"/>
                    </a:cubicBezTo>
                    <a:lnTo>
                      <a:pt x="2464927" y="334589"/>
                    </a:lnTo>
                    <a:lnTo>
                      <a:pt x="2457450" y="336098"/>
                    </a:lnTo>
                    <a:lnTo>
                      <a:pt x="0" y="336098"/>
                    </a:lnTo>
                    <a:cubicBezTo>
                      <a:pt x="92811" y="336098"/>
                      <a:pt x="168049" y="260860"/>
                      <a:pt x="168049" y="168049"/>
                    </a:cubicBezTo>
                    <a:cubicBezTo>
                      <a:pt x="168049" y="75238"/>
                      <a:pt x="9281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4" name="Rectangle: Rounded Corners 463">
                <a:extLst>
                  <a:ext uri="{FF2B5EF4-FFF2-40B4-BE49-F238E27FC236}">
                    <a16:creationId xmlns:a16="http://schemas.microsoft.com/office/drawing/2014/main" id="{859AB6B4-46CB-46A4-9E09-FF5A182335B2}"/>
                  </a:ext>
                </a:extLst>
              </p:cNvPr>
              <p:cNvSpPr/>
              <p:nvPr/>
            </p:nvSpPr>
            <p:spPr>
              <a:xfrm>
                <a:off x="2222500" y="4095748"/>
                <a:ext cx="8369300" cy="336098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22" name="Rectangle: Rounded Corners 621">
              <a:extLst>
                <a:ext uri="{FF2B5EF4-FFF2-40B4-BE49-F238E27FC236}">
                  <a16:creationId xmlns:a16="http://schemas.microsoft.com/office/drawing/2014/main" id="{0B28AC5A-E020-48EB-B685-2D4D53804B6A}"/>
                </a:ext>
              </a:extLst>
            </p:cNvPr>
            <p:cNvSpPr/>
            <p:nvPr/>
          </p:nvSpPr>
          <p:spPr>
            <a:xfrm>
              <a:off x="4872253" y="1705970"/>
              <a:ext cx="4339986" cy="54591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19" name="TextBox 618">
            <a:extLst>
              <a:ext uri="{FF2B5EF4-FFF2-40B4-BE49-F238E27FC236}">
                <a16:creationId xmlns:a16="http://schemas.microsoft.com/office/drawing/2014/main" id="{1827DA6B-EB6F-433C-856E-8BE9D585FEB9}"/>
              </a:ext>
            </a:extLst>
          </p:cNvPr>
          <p:cNvSpPr txBox="1"/>
          <p:nvPr/>
        </p:nvSpPr>
        <p:spPr>
          <a:xfrm>
            <a:off x="2020934" y="2049296"/>
            <a:ext cx="72639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3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aprica Script" pitchFamily="2" charset="0"/>
                <a:ea typeface="+mn-ea"/>
                <a:cs typeface="+mn-cs"/>
              </a:rPr>
              <a:t>Dặn</a:t>
            </a:r>
            <a:r>
              <a:rPr kumimoji="0" lang="en-US" sz="8800" b="1" i="0" u="none" strike="noStrike" kern="1200" cap="none" spc="30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aprica Script" pitchFamily="2" charset="0"/>
                <a:ea typeface="+mn-ea"/>
                <a:cs typeface="+mn-cs"/>
              </a:rPr>
              <a:t> dò</a:t>
            </a:r>
            <a:endParaRPr kumimoji="0" lang="en-US" sz="8800" b="1" i="0" u="none" strike="noStrike" kern="1200" cap="none" spc="30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VN-Caprica Script" pitchFamily="2" charset="0"/>
              <a:ea typeface="+mn-ea"/>
              <a:cs typeface="+mn-cs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77C51833-BAA0-4F98-BC45-2F78D53A185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35542"/>
          <a:stretch/>
        </p:blipFill>
        <p:spPr>
          <a:xfrm>
            <a:off x="2840171" y="3830023"/>
            <a:ext cx="2206943" cy="209452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E0C15C3D-1869-4988-AF42-650CC138EA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81692" y="4265256"/>
            <a:ext cx="2274005" cy="159119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EEB0E97-AA81-4252-8A14-7A4DFC606F7A}"/>
              </a:ext>
            </a:extLst>
          </p:cNvPr>
          <p:cNvGrpSpPr/>
          <p:nvPr/>
        </p:nvGrpSpPr>
        <p:grpSpPr>
          <a:xfrm>
            <a:off x="2353339" y="5846164"/>
            <a:ext cx="7315206" cy="1553372"/>
            <a:chOff x="2353339" y="5846164"/>
            <a:chExt cx="7315206" cy="1553372"/>
          </a:xfrm>
        </p:grpSpPr>
        <p:grpSp>
          <p:nvGrpSpPr>
            <p:cNvPr id="39" name="Google Shape;579;p27">
              <a:extLst>
                <a:ext uri="{FF2B5EF4-FFF2-40B4-BE49-F238E27FC236}">
                  <a16:creationId xmlns:a16="http://schemas.microsoft.com/office/drawing/2014/main" id="{E65DB138-D505-4092-A8BA-E68EA37303C7}"/>
                </a:ext>
              </a:extLst>
            </p:cNvPr>
            <p:cNvGrpSpPr/>
            <p:nvPr/>
          </p:nvGrpSpPr>
          <p:grpSpPr>
            <a:xfrm>
              <a:off x="2353339" y="5846164"/>
              <a:ext cx="7315206" cy="1231195"/>
              <a:chOff x="929285" y="5051507"/>
              <a:chExt cx="7315206" cy="1231195"/>
            </a:xfrm>
          </p:grpSpPr>
          <p:sp>
            <p:nvSpPr>
              <p:cNvPr id="40" name="Google Shape;580;p27">
                <a:extLst>
                  <a:ext uri="{FF2B5EF4-FFF2-40B4-BE49-F238E27FC236}">
                    <a16:creationId xmlns:a16="http://schemas.microsoft.com/office/drawing/2014/main" id="{F65CC716-0B58-4543-9268-2E7F9D43C84B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41" name="Google Shape;581;p27">
                <a:extLst>
                  <a:ext uri="{FF2B5EF4-FFF2-40B4-BE49-F238E27FC236}">
                    <a16:creationId xmlns:a16="http://schemas.microsoft.com/office/drawing/2014/main" id="{03498D9A-2D8E-4DB5-BECC-0B4DA70ADDA5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42" name="Google Shape;582;p27">
                <a:extLst>
                  <a:ext uri="{FF2B5EF4-FFF2-40B4-BE49-F238E27FC236}">
                    <a16:creationId xmlns:a16="http://schemas.microsoft.com/office/drawing/2014/main" id="{72FB60A8-F111-448F-A876-B2775B7969C6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43" name="Google Shape;583;p27">
                <a:extLst>
                  <a:ext uri="{FF2B5EF4-FFF2-40B4-BE49-F238E27FC236}">
                    <a16:creationId xmlns:a16="http://schemas.microsoft.com/office/drawing/2014/main" id="{C6D67999-608B-47D4-84AF-D9114E73834F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44" name="Google Shape;584;p27">
                <a:extLst>
                  <a:ext uri="{FF2B5EF4-FFF2-40B4-BE49-F238E27FC236}">
                    <a16:creationId xmlns:a16="http://schemas.microsoft.com/office/drawing/2014/main" id="{C0A65CE4-F094-4A15-AF49-9DD194151348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45" name="Google Shape;585;p27">
                <a:extLst>
                  <a:ext uri="{FF2B5EF4-FFF2-40B4-BE49-F238E27FC236}">
                    <a16:creationId xmlns:a16="http://schemas.microsoft.com/office/drawing/2014/main" id="{A00F584C-C69D-448F-B497-763E6393C13C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ahoma" panose="020B0604030504040204" pitchFamily="34" charset="0"/>
                  <a:sym typeface="Arial"/>
                </a:endParaRPr>
              </a:p>
            </p:txBody>
          </p:sp>
        </p:grpSp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3894DA11-F012-48D2-840E-36A0B9B9B9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3566" t="82000" r="39503" b="-9787"/>
            <a:stretch/>
          </p:blipFill>
          <p:spPr>
            <a:xfrm>
              <a:off x="3619289" y="6496622"/>
              <a:ext cx="594353" cy="9029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1964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decel="2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2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5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20" dur="750"/>
                                            <p:tgtEl>
                                              <p:spTgt spid="6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4" dur="500"/>
                                            <p:tgtEl>
                                              <p:spTgt spid="6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8" dur="1750" fill="hold"/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9" dur="1750" fill="hold"/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 p14:presetBounceEnd="52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32" dur="1750" fill="hold"/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33" dur="1750" fill="hold"/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nodeType="withEffect" p14:presetBounceEnd="52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36" dur="1750" fill="hold"/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37" dur="1750" fill="hold"/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40" dur="1750" fill="hold"/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41" dur="1750" fill="hold"/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 p14:presetBounceEnd="52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44" dur="1750" fill="hold"/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45" dur="1750" fill="hold"/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nodeType="withEffect" p14:presetBounceEnd="52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48" dur="1750" fill="hold"/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49" dur="1750" fill="hold"/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nodeType="withEffect" p14:presetBounceEnd="52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52" dur="1750" fill="hold"/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53" dur="1750" fill="hold"/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4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56" dur="1750" fill="hold"/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57" dur="1750" fill="hold"/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4" fill="hold" nodeType="withEffect" p14:presetBounceEnd="52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60" dur="1750" fill="hold"/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61" dur="1750" fill="hold"/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4" fill="hold" nodeType="withEffect" p14:presetBounceEnd="52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64" dur="1750" fill="hold"/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65" dur="1750" fill="hold"/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decel="2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2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5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20" dur="750"/>
                                            <p:tgtEl>
                                              <p:spTgt spid="6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4" dur="500"/>
                                            <p:tgtEl>
                                              <p:spTgt spid="6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750" fill="hold"/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750" fill="hold"/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750" fill="hold"/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750" fill="hold"/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750" fill="hold"/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750" fill="hold"/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1750" fill="hold"/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1750" fill="hold"/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1750" fill="hold"/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1750" fill="hold"/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1750" fill="hold"/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1750" fill="hold"/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1750" fill="hold"/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1750" fill="hold"/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1750" fill="hold"/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1750" fill="hold"/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4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1750" fill="hold"/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1750" fill="hold"/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1750" fill="hold"/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1750" fill="hold"/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19" grpId="0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8580A3F-28D9-4851-A1A3-4E69C5A00ECE}"/>
              </a:ext>
            </a:extLst>
          </p:cNvPr>
          <p:cNvSpPr txBox="1"/>
          <p:nvPr/>
        </p:nvSpPr>
        <p:spPr>
          <a:xfrm>
            <a:off x="2442217" y="3122647"/>
            <a:ext cx="75002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chemeClr val="accent2"/>
                </a:solidFill>
                <a:latin typeface="SVN-Poky's" panose="020B0606040200020203" pitchFamily="34" charset="0"/>
                <a:ea typeface="Cambria Math" panose="02040503050406030204" pitchFamily="18" charset="0"/>
              </a:rPr>
              <a:t>Chúc các em học tốt.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002874-7BE4-4080-8B82-71F9CC772077}"/>
              </a:ext>
            </a:extLst>
          </p:cNvPr>
          <p:cNvSpPr/>
          <p:nvPr/>
        </p:nvSpPr>
        <p:spPr>
          <a:xfrm>
            <a:off x="2341418" y="0"/>
            <a:ext cx="7135091" cy="1122226"/>
          </a:xfrm>
          <a:prstGeom prst="rect">
            <a:avLst/>
          </a:prstGeom>
          <a:solidFill>
            <a:srgbClr val="0042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id="{AE564741-5F73-4244-B834-662F8B4DE2F1}"/>
              </a:ext>
            </a:extLst>
          </p:cNvPr>
          <p:cNvSpPr/>
          <p:nvPr/>
        </p:nvSpPr>
        <p:spPr>
          <a:xfrm rot="10800000">
            <a:off x="563476" y="671914"/>
            <a:ext cx="356060" cy="2092862"/>
          </a:xfrm>
          <a:prstGeom prst="roundRect">
            <a:avLst>
              <a:gd name="adj" fmla="val 2496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B13A928-0B76-4675-9807-E2A369888211}"/>
              </a:ext>
            </a:extLst>
          </p:cNvPr>
          <p:cNvSpPr/>
          <p:nvPr/>
        </p:nvSpPr>
        <p:spPr>
          <a:xfrm>
            <a:off x="7243781" y="3336282"/>
            <a:ext cx="4154121" cy="92718"/>
          </a:xfrm>
          <a:prstGeom prst="roundRect">
            <a:avLst>
              <a:gd name="adj" fmla="val 1105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!!5">
            <a:extLst>
              <a:ext uri="{FF2B5EF4-FFF2-40B4-BE49-F238E27FC236}">
                <a16:creationId xmlns:a16="http://schemas.microsoft.com/office/drawing/2014/main" id="{24F87FE6-EE21-4530-AA94-2C782A51CA8B}"/>
              </a:ext>
            </a:extLst>
          </p:cNvPr>
          <p:cNvSpPr/>
          <p:nvPr/>
        </p:nvSpPr>
        <p:spPr>
          <a:xfrm rot="16200000">
            <a:off x="2143432" y="-1080037"/>
            <a:ext cx="337526" cy="3482145"/>
          </a:xfrm>
          <a:prstGeom prst="roundRect">
            <a:avLst>
              <a:gd name="adj" fmla="val 1750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!!6">
            <a:extLst>
              <a:ext uri="{FF2B5EF4-FFF2-40B4-BE49-F238E27FC236}">
                <a16:creationId xmlns:a16="http://schemas.microsoft.com/office/drawing/2014/main" id="{FA185B11-69BD-437B-8565-F5D49FF93380}"/>
              </a:ext>
            </a:extLst>
          </p:cNvPr>
          <p:cNvSpPr/>
          <p:nvPr/>
        </p:nvSpPr>
        <p:spPr>
          <a:xfrm>
            <a:off x="2653172" y="1122226"/>
            <a:ext cx="6898374" cy="92719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!!7">
            <a:extLst>
              <a:ext uri="{FF2B5EF4-FFF2-40B4-BE49-F238E27FC236}">
                <a16:creationId xmlns:a16="http://schemas.microsoft.com/office/drawing/2014/main" id="{F5A0A0F2-92DA-496B-854A-2724F9C3E09E}"/>
              </a:ext>
            </a:extLst>
          </p:cNvPr>
          <p:cNvSpPr/>
          <p:nvPr/>
        </p:nvSpPr>
        <p:spPr>
          <a:xfrm rot="5400000">
            <a:off x="9744152" y="4457584"/>
            <a:ext cx="324716" cy="3652539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!!8">
            <a:extLst>
              <a:ext uri="{FF2B5EF4-FFF2-40B4-BE49-F238E27FC236}">
                <a16:creationId xmlns:a16="http://schemas.microsoft.com/office/drawing/2014/main" id="{A5FF56DE-D097-4B4D-A997-0A438251B019}"/>
              </a:ext>
            </a:extLst>
          </p:cNvPr>
          <p:cNvSpPr/>
          <p:nvPr/>
        </p:nvSpPr>
        <p:spPr>
          <a:xfrm>
            <a:off x="11398148" y="4384449"/>
            <a:ext cx="324716" cy="2061763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B6015E0-FBF5-4778-8980-E1745180B4A2}"/>
              </a:ext>
            </a:extLst>
          </p:cNvPr>
          <p:cNvSpPr txBox="1"/>
          <p:nvPr/>
        </p:nvSpPr>
        <p:spPr>
          <a:xfrm>
            <a:off x="5044560" y="7647302"/>
            <a:ext cx="2295568" cy="4616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prstClr val="black"/>
                </a:solidFill>
                <a:latin typeface="Montserrat" panose="00000500000000000000" pitchFamily="2" charset="0"/>
              </a:rPr>
              <a:t>Nội dung 2</a:t>
            </a:r>
          </a:p>
          <a:p>
            <a:pPr algn="ctr">
              <a:lnSpc>
                <a:spcPct val="150000"/>
              </a:lnSpc>
              <a:defRPr/>
            </a:pPr>
            <a:r>
              <a:rPr lang="en-US">
                <a:solidFill>
                  <a:prstClr val="black"/>
                </a:solidFill>
                <a:latin typeface="Montserrat" panose="00000500000000000000" pitchFamily="2" charset="0"/>
              </a:rPr>
              <a:t>Nội dung 2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>
                <a:solidFill>
                  <a:prstClr val="black"/>
                </a:solidFill>
                <a:latin typeface="Montserrat" panose="00000500000000000000" pitchFamily="2" charset="0"/>
              </a:rPr>
              <a:t>Nội dung 2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>
                <a:solidFill>
                  <a:prstClr val="black"/>
                </a:solidFill>
                <a:latin typeface="Montserrat" panose="00000500000000000000" pitchFamily="2" charset="0"/>
              </a:rPr>
              <a:t>Nội dung 2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>
                <a:solidFill>
                  <a:prstClr val="black"/>
                </a:solidFill>
                <a:latin typeface="Montserrat" panose="00000500000000000000" pitchFamily="2" charset="0"/>
              </a:rPr>
              <a:t>Nội dung 2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>
                <a:solidFill>
                  <a:prstClr val="black"/>
                </a:solidFill>
                <a:latin typeface="Montserrat" panose="00000500000000000000" pitchFamily="2" charset="0"/>
              </a:rPr>
              <a:t>Nội dung 2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>
                <a:solidFill>
                  <a:prstClr val="black"/>
                </a:solidFill>
                <a:latin typeface="Montserrat" panose="00000500000000000000" pitchFamily="2" charset="0"/>
              </a:rPr>
              <a:t>Nội dung 2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>
                <a:solidFill>
                  <a:prstClr val="black"/>
                </a:solidFill>
                <a:latin typeface="Montserrat" panose="00000500000000000000" pitchFamily="2" charset="0"/>
              </a:rPr>
              <a:t>Nội dung 2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>
                <a:solidFill>
                  <a:prstClr val="black"/>
                </a:solidFill>
                <a:latin typeface="Montserrat" panose="00000500000000000000" pitchFamily="2" charset="0"/>
              </a:rPr>
              <a:t>Nội dung 2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>
                <a:solidFill>
                  <a:prstClr val="black"/>
                </a:solidFill>
                <a:latin typeface="Montserrat" panose="00000500000000000000" pitchFamily="2" charset="0"/>
              </a:rPr>
              <a:t>Nội dung 2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>
                <a:solidFill>
                  <a:prstClr val="black"/>
                </a:solidFill>
                <a:latin typeface="Montserrat" panose="00000500000000000000" pitchFamily="2" charset="0"/>
              </a:rPr>
              <a:t>Nội dung 2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pic>
        <p:nvPicPr>
          <p:cNvPr id="12" name="Picture 2" descr="Calculator Card - Assistive Cards">
            <a:extLst>
              <a:ext uri="{FF2B5EF4-FFF2-40B4-BE49-F238E27FC236}">
                <a16:creationId xmlns:a16="http://schemas.microsoft.com/office/drawing/2014/main" id="{350BEF1B-0358-46D3-B31E-427BD15B5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17" y="2209801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Gray calculator illustration, brand logo font, Calculator, rectangle,  computer, logo png | PNGWing">
            <a:extLst>
              <a:ext uri="{FF2B5EF4-FFF2-40B4-BE49-F238E27FC236}">
                <a16:creationId xmlns:a16="http://schemas.microsoft.com/office/drawing/2014/main" id="{6DD5D8EE-97B7-4FD4-9D69-3EE3965FC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96" b="98043" l="10000" r="90000">
                        <a14:foregroundMark x1="26413" y1="10000" x2="26413" y2="10000"/>
                        <a14:foregroundMark x1="23587" y1="10000" x2="24130" y2="65326"/>
                        <a14:foregroundMark x1="24130" y1="65326" x2="25000" y2="69130"/>
                        <a14:foregroundMark x1="41957" y1="27500" x2="48587" y2="75000"/>
                        <a14:foregroundMark x1="48587" y1="75000" x2="48587" y2="75000"/>
                        <a14:foregroundMark x1="57174" y1="25870" x2="70000" y2="74130"/>
                        <a14:foregroundMark x1="31957" y1="35543" x2="45000" y2="82826"/>
                        <a14:foregroundMark x1="23370" y1="76630" x2="22609" y2="84022"/>
                        <a14:foregroundMark x1="22609" y1="84022" x2="35326" y2="94457"/>
                        <a14:foregroundMark x1="35326" y1="94457" x2="61630" y2="89130"/>
                        <a14:foregroundMark x1="77826" y1="90326" x2="75109" y2="53478"/>
                        <a14:foregroundMark x1="75109" y1="53478" x2="68043" y2="45000"/>
                        <a14:foregroundMark x1="66630" y1="68913" x2="68370" y2="82826"/>
                        <a14:foregroundMark x1="56413" y1="70543" x2="65543" y2="74674"/>
                        <a14:foregroundMark x1="57826" y1="68370" x2="58913" y2="75000"/>
                        <a14:foregroundMark x1="72826" y1="69130" x2="74348" y2="76522"/>
                        <a14:foregroundMark x1="74348" y1="76522" x2="71957" y2="83261"/>
                        <a14:foregroundMark x1="71957" y1="83261" x2="69674" y2="84130"/>
                        <a14:foregroundMark x1="58913" y1="74457" x2="63913" y2="85000"/>
                        <a14:foregroundMark x1="63913" y1="85000" x2="64457" y2="85000"/>
                        <a14:foregroundMark x1="64674" y1="77826" x2="60543" y2="79130"/>
                        <a14:foregroundMark x1="36413" y1="81087" x2="27609" y2="77391"/>
                        <a14:foregroundMark x1="27609" y1="77391" x2="25000" y2="70435"/>
                        <a14:foregroundMark x1="25000" y1="70435" x2="32174" y2="69565"/>
                        <a14:foregroundMark x1="32174" y1="69565" x2="33043" y2="70870"/>
                        <a14:foregroundMark x1="28370" y1="38370" x2="28370" y2="54130"/>
                        <a14:foregroundMark x1="35000" y1="8913" x2="42609" y2="8370"/>
                        <a14:foregroundMark x1="42609" y1="8370" x2="58043" y2="9130"/>
                        <a14:foregroundMark x1="68043" y1="6413" x2="74674" y2="38043"/>
                        <a14:foregroundMark x1="59457" y1="40870" x2="59457" y2="63370"/>
                        <a14:foregroundMark x1="59457" y1="63370" x2="59457" y2="63370"/>
                        <a14:foregroundMark x1="38370" y1="53043" x2="31413" y2="68370"/>
                        <a14:foregroundMark x1="36413" y1="73587" x2="36957" y2="88913"/>
                        <a14:foregroundMark x1="60000" y1="79674" x2="72500" y2="96413"/>
                        <a14:foregroundMark x1="72500" y1="96413" x2="72500" y2="96413"/>
                        <a14:foregroundMark x1="48043" y1="98043" x2="63913" y2="980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28" y="3916197"/>
            <a:ext cx="1771650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Free Icon | Calculator">
            <a:extLst>
              <a:ext uri="{FF2B5EF4-FFF2-40B4-BE49-F238E27FC236}">
                <a16:creationId xmlns:a16="http://schemas.microsoft.com/office/drawing/2014/main" id="{F59760B9-9B91-4F0C-8A06-778931A1A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177" y="5014949"/>
            <a:ext cx="2152650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Apple Calculator 3D Illustrations Designs, Images, Vectors, HD Graphics">
            <a:extLst>
              <a:ext uri="{FF2B5EF4-FFF2-40B4-BE49-F238E27FC236}">
                <a16:creationId xmlns:a16="http://schemas.microsoft.com/office/drawing/2014/main" id="{301559FC-72E9-40C4-9685-3FE18D94C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791" y="4611549"/>
            <a:ext cx="1933576" cy="193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C52A5D8-4DAC-4675-8224-D578189D49FD}"/>
              </a:ext>
            </a:extLst>
          </p:cNvPr>
          <p:cNvGrpSpPr>
            <a:grpSpLocks noChangeAspect="1"/>
          </p:cNvGrpSpPr>
          <p:nvPr/>
        </p:nvGrpSpPr>
        <p:grpSpPr>
          <a:xfrm>
            <a:off x="10383872" y="2204999"/>
            <a:ext cx="1683544" cy="2262566"/>
            <a:chOff x="7460456" y="1492472"/>
            <a:chExt cx="395478" cy="531495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5AD0D5E-823C-40C2-ABEE-068E5C0FF7D3}"/>
                </a:ext>
              </a:extLst>
            </p:cNvPr>
            <p:cNvSpPr/>
            <p:nvPr/>
          </p:nvSpPr>
          <p:spPr>
            <a:xfrm>
              <a:off x="7460456" y="1492472"/>
              <a:ext cx="200025" cy="531495"/>
            </a:xfrm>
            <a:custGeom>
              <a:avLst/>
              <a:gdLst>
                <a:gd name="connsiteX0" fmla="*/ 60293 w 200025"/>
                <a:gd name="connsiteY0" fmla="*/ 4286 h 531495"/>
                <a:gd name="connsiteX1" fmla="*/ 4286 w 200025"/>
                <a:gd name="connsiteY1" fmla="*/ 62579 h 531495"/>
                <a:gd name="connsiteX2" fmla="*/ 4286 w 200025"/>
                <a:gd name="connsiteY2" fmla="*/ 473488 h 531495"/>
                <a:gd name="connsiteX3" fmla="*/ 60293 w 200025"/>
                <a:gd name="connsiteY3" fmla="*/ 531781 h 531495"/>
                <a:gd name="connsiteX4" fmla="*/ 200311 w 200025"/>
                <a:gd name="connsiteY4" fmla="*/ 531781 h 531495"/>
                <a:gd name="connsiteX5" fmla="*/ 200311 w 200025"/>
                <a:gd name="connsiteY5" fmla="*/ 4286 h 531495"/>
                <a:gd name="connsiteX6" fmla="*/ 60293 w 200025"/>
                <a:gd name="connsiteY6" fmla="*/ 4286 h 531495"/>
                <a:gd name="connsiteX7" fmla="*/ 60293 w 200025"/>
                <a:gd name="connsiteY7" fmla="*/ 4286 h 531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025" h="531495">
                  <a:moveTo>
                    <a:pt x="60293" y="4286"/>
                  </a:moveTo>
                  <a:cubicBezTo>
                    <a:pt x="29432" y="4286"/>
                    <a:pt x="4286" y="30575"/>
                    <a:pt x="4286" y="62579"/>
                  </a:cubicBezTo>
                  <a:lnTo>
                    <a:pt x="4286" y="473488"/>
                  </a:lnTo>
                  <a:cubicBezTo>
                    <a:pt x="4286" y="505492"/>
                    <a:pt x="29432" y="531781"/>
                    <a:pt x="60293" y="531781"/>
                  </a:cubicBezTo>
                  <a:lnTo>
                    <a:pt x="200311" y="531781"/>
                  </a:lnTo>
                  <a:lnTo>
                    <a:pt x="200311" y="4286"/>
                  </a:lnTo>
                  <a:lnTo>
                    <a:pt x="60293" y="4286"/>
                  </a:lnTo>
                  <a:lnTo>
                    <a:pt x="60293" y="4286"/>
                  </a:lnTo>
                  <a:close/>
                </a:path>
              </a:pathLst>
            </a:custGeom>
            <a:solidFill>
              <a:srgbClr val="A5A8A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AEED0F6-A43E-436F-AE3C-7106F2D2B166}"/>
                </a:ext>
              </a:extLst>
            </p:cNvPr>
            <p:cNvSpPr/>
            <p:nvPr/>
          </p:nvSpPr>
          <p:spPr>
            <a:xfrm>
              <a:off x="7655909" y="1492472"/>
              <a:ext cx="200025" cy="531495"/>
            </a:xfrm>
            <a:custGeom>
              <a:avLst/>
              <a:gdLst>
                <a:gd name="connsiteX0" fmla="*/ 144304 w 200025"/>
                <a:gd name="connsiteY0" fmla="*/ 4286 h 531495"/>
                <a:gd name="connsiteX1" fmla="*/ 4286 w 200025"/>
                <a:gd name="connsiteY1" fmla="*/ 4286 h 531495"/>
                <a:gd name="connsiteX2" fmla="*/ 4286 w 200025"/>
                <a:gd name="connsiteY2" fmla="*/ 531781 h 531495"/>
                <a:gd name="connsiteX3" fmla="*/ 144304 w 200025"/>
                <a:gd name="connsiteY3" fmla="*/ 531781 h 531495"/>
                <a:gd name="connsiteX4" fmla="*/ 200311 w 200025"/>
                <a:gd name="connsiteY4" fmla="*/ 473488 h 531495"/>
                <a:gd name="connsiteX5" fmla="*/ 200311 w 200025"/>
                <a:gd name="connsiteY5" fmla="*/ 62579 h 531495"/>
                <a:gd name="connsiteX6" fmla="*/ 144304 w 200025"/>
                <a:gd name="connsiteY6" fmla="*/ 4286 h 531495"/>
                <a:gd name="connsiteX7" fmla="*/ 144304 w 200025"/>
                <a:gd name="connsiteY7" fmla="*/ 4286 h 531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025" h="531495">
                  <a:moveTo>
                    <a:pt x="144304" y="4286"/>
                  </a:moveTo>
                  <a:lnTo>
                    <a:pt x="4286" y="4286"/>
                  </a:lnTo>
                  <a:lnTo>
                    <a:pt x="4286" y="531781"/>
                  </a:lnTo>
                  <a:lnTo>
                    <a:pt x="144304" y="531781"/>
                  </a:lnTo>
                  <a:cubicBezTo>
                    <a:pt x="175165" y="531781"/>
                    <a:pt x="200311" y="505492"/>
                    <a:pt x="200311" y="473488"/>
                  </a:cubicBezTo>
                  <a:lnTo>
                    <a:pt x="200311" y="62579"/>
                  </a:lnTo>
                  <a:cubicBezTo>
                    <a:pt x="200882" y="30575"/>
                    <a:pt x="175736" y="4286"/>
                    <a:pt x="144304" y="4286"/>
                  </a:cubicBezTo>
                  <a:lnTo>
                    <a:pt x="144304" y="4286"/>
                  </a:lnTo>
                  <a:close/>
                </a:path>
              </a:pathLst>
            </a:custGeom>
            <a:solidFill>
              <a:srgbClr val="7E818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1B3D852-3FB2-4035-B229-C7700FE7D87A}"/>
                </a:ext>
              </a:extLst>
            </p:cNvPr>
            <p:cNvSpPr/>
            <p:nvPr/>
          </p:nvSpPr>
          <p:spPr>
            <a:xfrm>
              <a:off x="7497032" y="1537621"/>
              <a:ext cx="325755" cy="148590"/>
            </a:xfrm>
            <a:custGeom>
              <a:avLst/>
              <a:gdLst>
                <a:gd name="connsiteX0" fmla="*/ 323183 w 325755"/>
                <a:gd name="connsiteY0" fmla="*/ 90011 h 148590"/>
                <a:gd name="connsiteX1" fmla="*/ 270034 w 325755"/>
                <a:gd name="connsiteY1" fmla="*/ 146018 h 148590"/>
                <a:gd name="connsiteX2" fmla="*/ 57436 w 325755"/>
                <a:gd name="connsiteY2" fmla="*/ 146018 h 148590"/>
                <a:gd name="connsiteX3" fmla="*/ 4286 w 325755"/>
                <a:gd name="connsiteY3" fmla="*/ 90011 h 148590"/>
                <a:gd name="connsiteX4" fmla="*/ 4286 w 325755"/>
                <a:gd name="connsiteY4" fmla="*/ 60293 h 148590"/>
                <a:gd name="connsiteX5" fmla="*/ 57436 w 325755"/>
                <a:gd name="connsiteY5" fmla="*/ 4286 h 148590"/>
                <a:gd name="connsiteX6" fmla="*/ 270034 w 325755"/>
                <a:gd name="connsiteY6" fmla="*/ 4286 h 148590"/>
                <a:gd name="connsiteX7" fmla="*/ 323183 w 325755"/>
                <a:gd name="connsiteY7" fmla="*/ 60293 h 148590"/>
                <a:gd name="connsiteX8" fmla="*/ 323183 w 325755"/>
                <a:gd name="connsiteY8" fmla="*/ 90011 h 148590"/>
                <a:gd name="connsiteX9" fmla="*/ 323183 w 325755"/>
                <a:gd name="connsiteY9" fmla="*/ 90011 h 148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5755" h="148590">
                  <a:moveTo>
                    <a:pt x="323183" y="90011"/>
                  </a:moveTo>
                  <a:cubicBezTo>
                    <a:pt x="323183" y="120872"/>
                    <a:pt x="299180" y="146018"/>
                    <a:pt x="270034" y="146018"/>
                  </a:cubicBezTo>
                  <a:lnTo>
                    <a:pt x="57436" y="146018"/>
                  </a:lnTo>
                  <a:cubicBezTo>
                    <a:pt x="27718" y="146018"/>
                    <a:pt x="4286" y="120872"/>
                    <a:pt x="4286" y="90011"/>
                  </a:cubicBezTo>
                  <a:lnTo>
                    <a:pt x="4286" y="60293"/>
                  </a:lnTo>
                  <a:cubicBezTo>
                    <a:pt x="4286" y="29432"/>
                    <a:pt x="28289" y="4286"/>
                    <a:pt x="57436" y="4286"/>
                  </a:cubicBezTo>
                  <a:lnTo>
                    <a:pt x="270034" y="4286"/>
                  </a:lnTo>
                  <a:cubicBezTo>
                    <a:pt x="299751" y="4286"/>
                    <a:pt x="323183" y="29432"/>
                    <a:pt x="323183" y="60293"/>
                  </a:cubicBezTo>
                  <a:lnTo>
                    <a:pt x="323183" y="90011"/>
                  </a:lnTo>
                  <a:lnTo>
                    <a:pt x="323183" y="90011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681DA8E-0A63-4BB7-97E1-9594E97C019A}"/>
                </a:ext>
              </a:extLst>
            </p:cNvPr>
            <p:cNvSpPr/>
            <p:nvPr/>
          </p:nvSpPr>
          <p:spPr>
            <a:xfrm>
              <a:off x="7496461" y="1719358"/>
              <a:ext cx="91440" cy="74295"/>
            </a:xfrm>
            <a:custGeom>
              <a:avLst/>
              <a:gdLst>
                <a:gd name="connsiteX0" fmla="*/ 87154 w 91440"/>
                <a:gd name="connsiteY0" fmla="*/ 38005 h 74295"/>
                <a:gd name="connsiteX1" fmla="*/ 46577 w 91440"/>
                <a:gd name="connsiteY1" fmla="*/ 71723 h 74295"/>
                <a:gd name="connsiteX2" fmla="*/ 44863 w 91440"/>
                <a:gd name="connsiteY2" fmla="*/ 71723 h 74295"/>
                <a:gd name="connsiteX3" fmla="*/ 4286 w 91440"/>
                <a:gd name="connsiteY3" fmla="*/ 38005 h 74295"/>
                <a:gd name="connsiteX4" fmla="*/ 4286 w 91440"/>
                <a:gd name="connsiteY4" fmla="*/ 38005 h 74295"/>
                <a:gd name="connsiteX5" fmla="*/ 44863 w 91440"/>
                <a:gd name="connsiteY5" fmla="*/ 4286 h 74295"/>
                <a:gd name="connsiteX6" fmla="*/ 46577 w 91440"/>
                <a:gd name="connsiteY6" fmla="*/ 4286 h 74295"/>
                <a:gd name="connsiteX7" fmla="*/ 87154 w 91440"/>
                <a:gd name="connsiteY7" fmla="*/ 38005 h 74295"/>
                <a:gd name="connsiteX8" fmla="*/ 87154 w 91440"/>
                <a:gd name="connsiteY8" fmla="*/ 38005 h 74295"/>
                <a:gd name="connsiteX9" fmla="*/ 87154 w 91440"/>
                <a:gd name="connsiteY9" fmla="*/ 38005 h 7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440" h="74295">
                  <a:moveTo>
                    <a:pt x="87154" y="38005"/>
                  </a:moveTo>
                  <a:cubicBezTo>
                    <a:pt x="87154" y="56864"/>
                    <a:pt x="68866" y="71723"/>
                    <a:pt x="46577" y="71723"/>
                  </a:cubicBezTo>
                  <a:lnTo>
                    <a:pt x="44863" y="71723"/>
                  </a:lnTo>
                  <a:cubicBezTo>
                    <a:pt x="22574" y="71723"/>
                    <a:pt x="4286" y="56293"/>
                    <a:pt x="4286" y="38005"/>
                  </a:cubicBezTo>
                  <a:lnTo>
                    <a:pt x="4286" y="38005"/>
                  </a:lnTo>
                  <a:cubicBezTo>
                    <a:pt x="4286" y="19145"/>
                    <a:pt x="22574" y="4286"/>
                    <a:pt x="44863" y="4286"/>
                  </a:cubicBezTo>
                  <a:lnTo>
                    <a:pt x="46577" y="4286"/>
                  </a:lnTo>
                  <a:cubicBezTo>
                    <a:pt x="68866" y="4286"/>
                    <a:pt x="87154" y="19717"/>
                    <a:pt x="87154" y="38005"/>
                  </a:cubicBezTo>
                  <a:lnTo>
                    <a:pt x="87154" y="38005"/>
                  </a:lnTo>
                  <a:lnTo>
                    <a:pt x="87154" y="3800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C4A540-115D-49A6-B359-827B0000BB46}"/>
                </a:ext>
              </a:extLst>
            </p:cNvPr>
            <p:cNvSpPr/>
            <p:nvPr/>
          </p:nvSpPr>
          <p:spPr>
            <a:xfrm>
              <a:off x="7614761" y="1719358"/>
              <a:ext cx="91440" cy="74295"/>
            </a:xfrm>
            <a:custGeom>
              <a:avLst/>
              <a:gdLst>
                <a:gd name="connsiteX0" fmla="*/ 87154 w 91440"/>
                <a:gd name="connsiteY0" fmla="*/ 38005 h 74295"/>
                <a:gd name="connsiteX1" fmla="*/ 46577 w 91440"/>
                <a:gd name="connsiteY1" fmla="*/ 71723 h 74295"/>
                <a:gd name="connsiteX2" fmla="*/ 44863 w 91440"/>
                <a:gd name="connsiteY2" fmla="*/ 71723 h 74295"/>
                <a:gd name="connsiteX3" fmla="*/ 4286 w 91440"/>
                <a:gd name="connsiteY3" fmla="*/ 38005 h 74295"/>
                <a:gd name="connsiteX4" fmla="*/ 4286 w 91440"/>
                <a:gd name="connsiteY4" fmla="*/ 38005 h 74295"/>
                <a:gd name="connsiteX5" fmla="*/ 44863 w 91440"/>
                <a:gd name="connsiteY5" fmla="*/ 4286 h 74295"/>
                <a:gd name="connsiteX6" fmla="*/ 46577 w 91440"/>
                <a:gd name="connsiteY6" fmla="*/ 4286 h 74295"/>
                <a:gd name="connsiteX7" fmla="*/ 87154 w 91440"/>
                <a:gd name="connsiteY7" fmla="*/ 38005 h 74295"/>
                <a:gd name="connsiteX8" fmla="*/ 87154 w 91440"/>
                <a:gd name="connsiteY8" fmla="*/ 38005 h 74295"/>
                <a:gd name="connsiteX9" fmla="*/ 87154 w 91440"/>
                <a:gd name="connsiteY9" fmla="*/ 38005 h 7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440" h="74295">
                  <a:moveTo>
                    <a:pt x="87154" y="38005"/>
                  </a:moveTo>
                  <a:cubicBezTo>
                    <a:pt x="87154" y="56864"/>
                    <a:pt x="68866" y="71723"/>
                    <a:pt x="46577" y="71723"/>
                  </a:cubicBezTo>
                  <a:lnTo>
                    <a:pt x="44863" y="71723"/>
                  </a:lnTo>
                  <a:cubicBezTo>
                    <a:pt x="22574" y="71723"/>
                    <a:pt x="4286" y="56293"/>
                    <a:pt x="4286" y="38005"/>
                  </a:cubicBezTo>
                  <a:lnTo>
                    <a:pt x="4286" y="38005"/>
                  </a:lnTo>
                  <a:cubicBezTo>
                    <a:pt x="4286" y="19145"/>
                    <a:pt x="22574" y="4286"/>
                    <a:pt x="44863" y="4286"/>
                  </a:cubicBezTo>
                  <a:lnTo>
                    <a:pt x="46577" y="4286"/>
                  </a:lnTo>
                  <a:cubicBezTo>
                    <a:pt x="68866" y="4286"/>
                    <a:pt x="87154" y="19717"/>
                    <a:pt x="87154" y="38005"/>
                  </a:cubicBezTo>
                  <a:lnTo>
                    <a:pt x="87154" y="38005"/>
                  </a:lnTo>
                  <a:lnTo>
                    <a:pt x="87154" y="3800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359B1F4-3787-42E5-A515-FBC06CCD398D}"/>
                </a:ext>
              </a:extLst>
            </p:cNvPr>
            <p:cNvSpPr/>
            <p:nvPr/>
          </p:nvSpPr>
          <p:spPr>
            <a:xfrm>
              <a:off x="7733062" y="1719358"/>
              <a:ext cx="91440" cy="74295"/>
            </a:xfrm>
            <a:custGeom>
              <a:avLst/>
              <a:gdLst>
                <a:gd name="connsiteX0" fmla="*/ 87154 w 91440"/>
                <a:gd name="connsiteY0" fmla="*/ 38005 h 74295"/>
                <a:gd name="connsiteX1" fmla="*/ 46577 w 91440"/>
                <a:gd name="connsiteY1" fmla="*/ 71723 h 74295"/>
                <a:gd name="connsiteX2" fmla="*/ 44863 w 91440"/>
                <a:gd name="connsiteY2" fmla="*/ 71723 h 74295"/>
                <a:gd name="connsiteX3" fmla="*/ 4286 w 91440"/>
                <a:gd name="connsiteY3" fmla="*/ 38005 h 74295"/>
                <a:gd name="connsiteX4" fmla="*/ 4286 w 91440"/>
                <a:gd name="connsiteY4" fmla="*/ 38005 h 74295"/>
                <a:gd name="connsiteX5" fmla="*/ 44863 w 91440"/>
                <a:gd name="connsiteY5" fmla="*/ 4286 h 74295"/>
                <a:gd name="connsiteX6" fmla="*/ 46577 w 91440"/>
                <a:gd name="connsiteY6" fmla="*/ 4286 h 74295"/>
                <a:gd name="connsiteX7" fmla="*/ 87154 w 91440"/>
                <a:gd name="connsiteY7" fmla="*/ 38005 h 74295"/>
                <a:gd name="connsiteX8" fmla="*/ 87154 w 91440"/>
                <a:gd name="connsiteY8" fmla="*/ 38005 h 74295"/>
                <a:gd name="connsiteX9" fmla="*/ 87154 w 91440"/>
                <a:gd name="connsiteY9" fmla="*/ 38005 h 7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440" h="74295">
                  <a:moveTo>
                    <a:pt x="87154" y="38005"/>
                  </a:moveTo>
                  <a:cubicBezTo>
                    <a:pt x="87154" y="56864"/>
                    <a:pt x="68866" y="71723"/>
                    <a:pt x="46577" y="71723"/>
                  </a:cubicBezTo>
                  <a:lnTo>
                    <a:pt x="44863" y="71723"/>
                  </a:lnTo>
                  <a:cubicBezTo>
                    <a:pt x="22574" y="71723"/>
                    <a:pt x="4286" y="56293"/>
                    <a:pt x="4286" y="38005"/>
                  </a:cubicBezTo>
                  <a:lnTo>
                    <a:pt x="4286" y="38005"/>
                  </a:lnTo>
                  <a:cubicBezTo>
                    <a:pt x="4286" y="19145"/>
                    <a:pt x="22574" y="4286"/>
                    <a:pt x="44863" y="4286"/>
                  </a:cubicBezTo>
                  <a:lnTo>
                    <a:pt x="46577" y="4286"/>
                  </a:lnTo>
                  <a:cubicBezTo>
                    <a:pt x="68866" y="4286"/>
                    <a:pt x="87154" y="19717"/>
                    <a:pt x="87154" y="38005"/>
                  </a:cubicBezTo>
                  <a:lnTo>
                    <a:pt x="87154" y="38005"/>
                  </a:lnTo>
                  <a:lnTo>
                    <a:pt x="87154" y="3800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873786A-8B6D-4554-B294-B3330BB01357}"/>
                </a:ext>
              </a:extLst>
            </p:cNvPr>
            <p:cNvSpPr/>
            <p:nvPr/>
          </p:nvSpPr>
          <p:spPr>
            <a:xfrm>
              <a:off x="7496461" y="1814227"/>
              <a:ext cx="91440" cy="74295"/>
            </a:xfrm>
            <a:custGeom>
              <a:avLst/>
              <a:gdLst>
                <a:gd name="connsiteX0" fmla="*/ 87154 w 91440"/>
                <a:gd name="connsiteY0" fmla="*/ 38005 h 74295"/>
                <a:gd name="connsiteX1" fmla="*/ 46577 w 91440"/>
                <a:gd name="connsiteY1" fmla="*/ 71723 h 74295"/>
                <a:gd name="connsiteX2" fmla="*/ 44863 w 91440"/>
                <a:gd name="connsiteY2" fmla="*/ 71723 h 74295"/>
                <a:gd name="connsiteX3" fmla="*/ 4286 w 91440"/>
                <a:gd name="connsiteY3" fmla="*/ 38005 h 74295"/>
                <a:gd name="connsiteX4" fmla="*/ 4286 w 91440"/>
                <a:gd name="connsiteY4" fmla="*/ 38005 h 74295"/>
                <a:gd name="connsiteX5" fmla="*/ 44863 w 91440"/>
                <a:gd name="connsiteY5" fmla="*/ 4286 h 74295"/>
                <a:gd name="connsiteX6" fmla="*/ 46577 w 91440"/>
                <a:gd name="connsiteY6" fmla="*/ 4286 h 74295"/>
                <a:gd name="connsiteX7" fmla="*/ 87154 w 91440"/>
                <a:gd name="connsiteY7" fmla="*/ 38005 h 74295"/>
                <a:gd name="connsiteX8" fmla="*/ 87154 w 91440"/>
                <a:gd name="connsiteY8" fmla="*/ 38005 h 74295"/>
                <a:gd name="connsiteX9" fmla="*/ 87154 w 91440"/>
                <a:gd name="connsiteY9" fmla="*/ 38005 h 7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440" h="74295">
                  <a:moveTo>
                    <a:pt x="87154" y="38005"/>
                  </a:moveTo>
                  <a:cubicBezTo>
                    <a:pt x="87154" y="56864"/>
                    <a:pt x="68866" y="71723"/>
                    <a:pt x="46577" y="71723"/>
                  </a:cubicBezTo>
                  <a:lnTo>
                    <a:pt x="44863" y="71723"/>
                  </a:lnTo>
                  <a:cubicBezTo>
                    <a:pt x="22574" y="71723"/>
                    <a:pt x="4286" y="56293"/>
                    <a:pt x="4286" y="38005"/>
                  </a:cubicBezTo>
                  <a:lnTo>
                    <a:pt x="4286" y="38005"/>
                  </a:lnTo>
                  <a:cubicBezTo>
                    <a:pt x="4286" y="19145"/>
                    <a:pt x="22574" y="4286"/>
                    <a:pt x="44863" y="4286"/>
                  </a:cubicBezTo>
                  <a:lnTo>
                    <a:pt x="46577" y="4286"/>
                  </a:lnTo>
                  <a:cubicBezTo>
                    <a:pt x="68866" y="4286"/>
                    <a:pt x="87154" y="19717"/>
                    <a:pt x="87154" y="38005"/>
                  </a:cubicBezTo>
                  <a:lnTo>
                    <a:pt x="87154" y="38005"/>
                  </a:lnTo>
                  <a:lnTo>
                    <a:pt x="87154" y="3800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8D3E07D-E1AC-4CAE-908D-16E9FC7B5E96}"/>
                </a:ext>
              </a:extLst>
            </p:cNvPr>
            <p:cNvSpPr/>
            <p:nvPr/>
          </p:nvSpPr>
          <p:spPr>
            <a:xfrm>
              <a:off x="7614761" y="1814227"/>
              <a:ext cx="91440" cy="74295"/>
            </a:xfrm>
            <a:custGeom>
              <a:avLst/>
              <a:gdLst>
                <a:gd name="connsiteX0" fmla="*/ 87154 w 91440"/>
                <a:gd name="connsiteY0" fmla="*/ 38005 h 74295"/>
                <a:gd name="connsiteX1" fmla="*/ 46577 w 91440"/>
                <a:gd name="connsiteY1" fmla="*/ 71723 h 74295"/>
                <a:gd name="connsiteX2" fmla="*/ 44863 w 91440"/>
                <a:gd name="connsiteY2" fmla="*/ 71723 h 74295"/>
                <a:gd name="connsiteX3" fmla="*/ 4286 w 91440"/>
                <a:gd name="connsiteY3" fmla="*/ 38005 h 74295"/>
                <a:gd name="connsiteX4" fmla="*/ 4286 w 91440"/>
                <a:gd name="connsiteY4" fmla="*/ 38005 h 74295"/>
                <a:gd name="connsiteX5" fmla="*/ 44863 w 91440"/>
                <a:gd name="connsiteY5" fmla="*/ 4286 h 74295"/>
                <a:gd name="connsiteX6" fmla="*/ 46577 w 91440"/>
                <a:gd name="connsiteY6" fmla="*/ 4286 h 74295"/>
                <a:gd name="connsiteX7" fmla="*/ 87154 w 91440"/>
                <a:gd name="connsiteY7" fmla="*/ 38005 h 74295"/>
                <a:gd name="connsiteX8" fmla="*/ 87154 w 91440"/>
                <a:gd name="connsiteY8" fmla="*/ 38005 h 74295"/>
                <a:gd name="connsiteX9" fmla="*/ 87154 w 91440"/>
                <a:gd name="connsiteY9" fmla="*/ 38005 h 7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440" h="74295">
                  <a:moveTo>
                    <a:pt x="87154" y="38005"/>
                  </a:moveTo>
                  <a:cubicBezTo>
                    <a:pt x="87154" y="56864"/>
                    <a:pt x="68866" y="71723"/>
                    <a:pt x="46577" y="71723"/>
                  </a:cubicBezTo>
                  <a:lnTo>
                    <a:pt x="44863" y="71723"/>
                  </a:lnTo>
                  <a:cubicBezTo>
                    <a:pt x="22574" y="71723"/>
                    <a:pt x="4286" y="56293"/>
                    <a:pt x="4286" y="38005"/>
                  </a:cubicBezTo>
                  <a:lnTo>
                    <a:pt x="4286" y="38005"/>
                  </a:lnTo>
                  <a:cubicBezTo>
                    <a:pt x="4286" y="19145"/>
                    <a:pt x="22574" y="4286"/>
                    <a:pt x="44863" y="4286"/>
                  </a:cubicBezTo>
                  <a:lnTo>
                    <a:pt x="46577" y="4286"/>
                  </a:lnTo>
                  <a:cubicBezTo>
                    <a:pt x="68866" y="4286"/>
                    <a:pt x="87154" y="19717"/>
                    <a:pt x="87154" y="38005"/>
                  </a:cubicBezTo>
                  <a:lnTo>
                    <a:pt x="87154" y="38005"/>
                  </a:lnTo>
                  <a:lnTo>
                    <a:pt x="87154" y="3800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429933EF-D1C2-4E43-8718-C9F7335DEED7}"/>
                </a:ext>
              </a:extLst>
            </p:cNvPr>
            <p:cNvSpPr/>
            <p:nvPr/>
          </p:nvSpPr>
          <p:spPr>
            <a:xfrm>
              <a:off x="7733062" y="1814227"/>
              <a:ext cx="91440" cy="74295"/>
            </a:xfrm>
            <a:custGeom>
              <a:avLst/>
              <a:gdLst>
                <a:gd name="connsiteX0" fmla="*/ 87154 w 91440"/>
                <a:gd name="connsiteY0" fmla="*/ 38005 h 74295"/>
                <a:gd name="connsiteX1" fmla="*/ 46577 w 91440"/>
                <a:gd name="connsiteY1" fmla="*/ 71723 h 74295"/>
                <a:gd name="connsiteX2" fmla="*/ 44863 w 91440"/>
                <a:gd name="connsiteY2" fmla="*/ 71723 h 74295"/>
                <a:gd name="connsiteX3" fmla="*/ 4286 w 91440"/>
                <a:gd name="connsiteY3" fmla="*/ 38005 h 74295"/>
                <a:gd name="connsiteX4" fmla="*/ 4286 w 91440"/>
                <a:gd name="connsiteY4" fmla="*/ 38005 h 74295"/>
                <a:gd name="connsiteX5" fmla="*/ 44863 w 91440"/>
                <a:gd name="connsiteY5" fmla="*/ 4286 h 74295"/>
                <a:gd name="connsiteX6" fmla="*/ 46577 w 91440"/>
                <a:gd name="connsiteY6" fmla="*/ 4286 h 74295"/>
                <a:gd name="connsiteX7" fmla="*/ 87154 w 91440"/>
                <a:gd name="connsiteY7" fmla="*/ 38005 h 74295"/>
                <a:gd name="connsiteX8" fmla="*/ 87154 w 91440"/>
                <a:gd name="connsiteY8" fmla="*/ 38005 h 74295"/>
                <a:gd name="connsiteX9" fmla="*/ 87154 w 91440"/>
                <a:gd name="connsiteY9" fmla="*/ 38005 h 7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440" h="74295">
                  <a:moveTo>
                    <a:pt x="87154" y="38005"/>
                  </a:moveTo>
                  <a:cubicBezTo>
                    <a:pt x="87154" y="56864"/>
                    <a:pt x="68866" y="71723"/>
                    <a:pt x="46577" y="71723"/>
                  </a:cubicBezTo>
                  <a:lnTo>
                    <a:pt x="44863" y="71723"/>
                  </a:lnTo>
                  <a:cubicBezTo>
                    <a:pt x="22574" y="71723"/>
                    <a:pt x="4286" y="56293"/>
                    <a:pt x="4286" y="38005"/>
                  </a:cubicBezTo>
                  <a:lnTo>
                    <a:pt x="4286" y="38005"/>
                  </a:lnTo>
                  <a:cubicBezTo>
                    <a:pt x="4286" y="19145"/>
                    <a:pt x="22574" y="4286"/>
                    <a:pt x="44863" y="4286"/>
                  </a:cubicBezTo>
                  <a:lnTo>
                    <a:pt x="46577" y="4286"/>
                  </a:lnTo>
                  <a:cubicBezTo>
                    <a:pt x="68866" y="4286"/>
                    <a:pt x="87154" y="19717"/>
                    <a:pt x="87154" y="38005"/>
                  </a:cubicBezTo>
                  <a:lnTo>
                    <a:pt x="87154" y="38005"/>
                  </a:lnTo>
                  <a:lnTo>
                    <a:pt x="87154" y="3800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2783188-BF1B-4943-9644-78F6475DF70B}"/>
                </a:ext>
              </a:extLst>
            </p:cNvPr>
            <p:cNvSpPr/>
            <p:nvPr/>
          </p:nvSpPr>
          <p:spPr>
            <a:xfrm>
              <a:off x="7496461" y="1909652"/>
              <a:ext cx="91440" cy="74295"/>
            </a:xfrm>
            <a:custGeom>
              <a:avLst/>
              <a:gdLst>
                <a:gd name="connsiteX0" fmla="*/ 87154 w 91440"/>
                <a:gd name="connsiteY0" fmla="*/ 38020 h 74295"/>
                <a:gd name="connsiteX1" fmla="*/ 46577 w 91440"/>
                <a:gd name="connsiteY1" fmla="*/ 71739 h 74295"/>
                <a:gd name="connsiteX2" fmla="*/ 44863 w 91440"/>
                <a:gd name="connsiteY2" fmla="*/ 71739 h 74295"/>
                <a:gd name="connsiteX3" fmla="*/ 4286 w 91440"/>
                <a:gd name="connsiteY3" fmla="*/ 38020 h 74295"/>
                <a:gd name="connsiteX4" fmla="*/ 4286 w 91440"/>
                <a:gd name="connsiteY4" fmla="*/ 38020 h 74295"/>
                <a:gd name="connsiteX5" fmla="*/ 44863 w 91440"/>
                <a:gd name="connsiteY5" fmla="*/ 4302 h 74295"/>
                <a:gd name="connsiteX6" fmla="*/ 46577 w 91440"/>
                <a:gd name="connsiteY6" fmla="*/ 4302 h 74295"/>
                <a:gd name="connsiteX7" fmla="*/ 87154 w 91440"/>
                <a:gd name="connsiteY7" fmla="*/ 38020 h 74295"/>
                <a:gd name="connsiteX8" fmla="*/ 87154 w 91440"/>
                <a:gd name="connsiteY8" fmla="*/ 38020 h 74295"/>
                <a:gd name="connsiteX9" fmla="*/ 87154 w 91440"/>
                <a:gd name="connsiteY9" fmla="*/ 38020 h 7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440" h="74295">
                  <a:moveTo>
                    <a:pt x="87154" y="38020"/>
                  </a:moveTo>
                  <a:cubicBezTo>
                    <a:pt x="87154" y="56880"/>
                    <a:pt x="68866" y="71739"/>
                    <a:pt x="46577" y="71739"/>
                  </a:cubicBezTo>
                  <a:lnTo>
                    <a:pt x="44863" y="71739"/>
                  </a:lnTo>
                  <a:cubicBezTo>
                    <a:pt x="22574" y="71739"/>
                    <a:pt x="4286" y="56308"/>
                    <a:pt x="4286" y="38020"/>
                  </a:cubicBezTo>
                  <a:lnTo>
                    <a:pt x="4286" y="38020"/>
                  </a:lnTo>
                  <a:cubicBezTo>
                    <a:pt x="4286" y="19161"/>
                    <a:pt x="22574" y="4302"/>
                    <a:pt x="44863" y="4302"/>
                  </a:cubicBezTo>
                  <a:lnTo>
                    <a:pt x="46577" y="4302"/>
                  </a:lnTo>
                  <a:cubicBezTo>
                    <a:pt x="68866" y="3730"/>
                    <a:pt x="87154" y="19161"/>
                    <a:pt x="87154" y="38020"/>
                  </a:cubicBezTo>
                  <a:lnTo>
                    <a:pt x="87154" y="38020"/>
                  </a:lnTo>
                  <a:lnTo>
                    <a:pt x="87154" y="38020"/>
                  </a:lnTo>
                  <a:close/>
                </a:path>
              </a:pathLst>
            </a:custGeom>
            <a:solidFill>
              <a:srgbClr val="F15D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725F13F-84A4-422D-99E4-AA517ED825F6}"/>
                </a:ext>
              </a:extLst>
            </p:cNvPr>
            <p:cNvSpPr/>
            <p:nvPr/>
          </p:nvSpPr>
          <p:spPr>
            <a:xfrm>
              <a:off x="7614761" y="1909652"/>
              <a:ext cx="91440" cy="74295"/>
            </a:xfrm>
            <a:custGeom>
              <a:avLst/>
              <a:gdLst>
                <a:gd name="connsiteX0" fmla="*/ 87154 w 91440"/>
                <a:gd name="connsiteY0" fmla="*/ 38020 h 74295"/>
                <a:gd name="connsiteX1" fmla="*/ 46577 w 91440"/>
                <a:gd name="connsiteY1" fmla="*/ 71739 h 74295"/>
                <a:gd name="connsiteX2" fmla="*/ 44863 w 91440"/>
                <a:gd name="connsiteY2" fmla="*/ 71739 h 74295"/>
                <a:gd name="connsiteX3" fmla="*/ 4286 w 91440"/>
                <a:gd name="connsiteY3" fmla="*/ 38020 h 74295"/>
                <a:gd name="connsiteX4" fmla="*/ 4286 w 91440"/>
                <a:gd name="connsiteY4" fmla="*/ 38020 h 74295"/>
                <a:gd name="connsiteX5" fmla="*/ 44863 w 91440"/>
                <a:gd name="connsiteY5" fmla="*/ 4302 h 74295"/>
                <a:gd name="connsiteX6" fmla="*/ 46577 w 91440"/>
                <a:gd name="connsiteY6" fmla="*/ 4302 h 74295"/>
                <a:gd name="connsiteX7" fmla="*/ 87154 w 91440"/>
                <a:gd name="connsiteY7" fmla="*/ 38020 h 74295"/>
                <a:gd name="connsiteX8" fmla="*/ 87154 w 91440"/>
                <a:gd name="connsiteY8" fmla="*/ 38020 h 74295"/>
                <a:gd name="connsiteX9" fmla="*/ 87154 w 91440"/>
                <a:gd name="connsiteY9" fmla="*/ 38020 h 7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440" h="74295">
                  <a:moveTo>
                    <a:pt x="87154" y="38020"/>
                  </a:moveTo>
                  <a:cubicBezTo>
                    <a:pt x="87154" y="56880"/>
                    <a:pt x="68866" y="71739"/>
                    <a:pt x="46577" y="71739"/>
                  </a:cubicBezTo>
                  <a:lnTo>
                    <a:pt x="44863" y="71739"/>
                  </a:lnTo>
                  <a:cubicBezTo>
                    <a:pt x="22574" y="71739"/>
                    <a:pt x="4286" y="56308"/>
                    <a:pt x="4286" y="38020"/>
                  </a:cubicBezTo>
                  <a:lnTo>
                    <a:pt x="4286" y="38020"/>
                  </a:lnTo>
                  <a:cubicBezTo>
                    <a:pt x="4286" y="19161"/>
                    <a:pt x="22574" y="4302"/>
                    <a:pt x="44863" y="4302"/>
                  </a:cubicBezTo>
                  <a:lnTo>
                    <a:pt x="46577" y="4302"/>
                  </a:lnTo>
                  <a:cubicBezTo>
                    <a:pt x="68866" y="3730"/>
                    <a:pt x="87154" y="19161"/>
                    <a:pt x="87154" y="38020"/>
                  </a:cubicBezTo>
                  <a:lnTo>
                    <a:pt x="87154" y="38020"/>
                  </a:lnTo>
                  <a:lnTo>
                    <a:pt x="87154" y="3802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638277E-F5E3-4794-8BCE-093C5BD6DCC1}"/>
                </a:ext>
              </a:extLst>
            </p:cNvPr>
            <p:cNvSpPr/>
            <p:nvPr/>
          </p:nvSpPr>
          <p:spPr>
            <a:xfrm>
              <a:off x="7733062" y="1909652"/>
              <a:ext cx="91440" cy="74295"/>
            </a:xfrm>
            <a:custGeom>
              <a:avLst/>
              <a:gdLst>
                <a:gd name="connsiteX0" fmla="*/ 87154 w 91440"/>
                <a:gd name="connsiteY0" fmla="*/ 38020 h 74295"/>
                <a:gd name="connsiteX1" fmla="*/ 46577 w 91440"/>
                <a:gd name="connsiteY1" fmla="*/ 71739 h 74295"/>
                <a:gd name="connsiteX2" fmla="*/ 44863 w 91440"/>
                <a:gd name="connsiteY2" fmla="*/ 71739 h 74295"/>
                <a:gd name="connsiteX3" fmla="*/ 4286 w 91440"/>
                <a:gd name="connsiteY3" fmla="*/ 38020 h 74295"/>
                <a:gd name="connsiteX4" fmla="*/ 4286 w 91440"/>
                <a:gd name="connsiteY4" fmla="*/ 38020 h 74295"/>
                <a:gd name="connsiteX5" fmla="*/ 44863 w 91440"/>
                <a:gd name="connsiteY5" fmla="*/ 4302 h 74295"/>
                <a:gd name="connsiteX6" fmla="*/ 46577 w 91440"/>
                <a:gd name="connsiteY6" fmla="*/ 4302 h 74295"/>
                <a:gd name="connsiteX7" fmla="*/ 87154 w 91440"/>
                <a:gd name="connsiteY7" fmla="*/ 38020 h 74295"/>
                <a:gd name="connsiteX8" fmla="*/ 87154 w 91440"/>
                <a:gd name="connsiteY8" fmla="*/ 38020 h 74295"/>
                <a:gd name="connsiteX9" fmla="*/ 87154 w 91440"/>
                <a:gd name="connsiteY9" fmla="*/ 38020 h 7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440" h="74295">
                  <a:moveTo>
                    <a:pt x="87154" y="38020"/>
                  </a:moveTo>
                  <a:cubicBezTo>
                    <a:pt x="87154" y="56880"/>
                    <a:pt x="68866" y="71739"/>
                    <a:pt x="46577" y="71739"/>
                  </a:cubicBezTo>
                  <a:lnTo>
                    <a:pt x="44863" y="71739"/>
                  </a:lnTo>
                  <a:cubicBezTo>
                    <a:pt x="22574" y="71739"/>
                    <a:pt x="4286" y="56308"/>
                    <a:pt x="4286" y="38020"/>
                  </a:cubicBezTo>
                  <a:lnTo>
                    <a:pt x="4286" y="38020"/>
                  </a:lnTo>
                  <a:cubicBezTo>
                    <a:pt x="4286" y="19161"/>
                    <a:pt x="22574" y="4302"/>
                    <a:pt x="44863" y="4302"/>
                  </a:cubicBezTo>
                  <a:lnTo>
                    <a:pt x="46577" y="4302"/>
                  </a:lnTo>
                  <a:cubicBezTo>
                    <a:pt x="68866" y="3730"/>
                    <a:pt x="87154" y="19161"/>
                    <a:pt x="87154" y="38020"/>
                  </a:cubicBezTo>
                  <a:lnTo>
                    <a:pt x="87154" y="38020"/>
                  </a:lnTo>
                  <a:lnTo>
                    <a:pt x="87154" y="3802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318BE6B-022B-4ADC-AA31-D9DF449FECA4}"/>
                </a:ext>
              </a:extLst>
            </p:cNvPr>
            <p:cNvSpPr/>
            <p:nvPr/>
          </p:nvSpPr>
          <p:spPr>
            <a:xfrm>
              <a:off x="7716488" y="1558766"/>
              <a:ext cx="74295" cy="102870"/>
            </a:xfrm>
            <a:custGeom>
              <a:avLst/>
              <a:gdLst>
                <a:gd name="connsiteX0" fmla="*/ 60865 w 74295"/>
                <a:gd name="connsiteY0" fmla="*/ 62579 h 102870"/>
                <a:gd name="connsiteX1" fmla="*/ 39148 w 74295"/>
                <a:gd name="connsiteY1" fmla="*/ 84296 h 102870"/>
                <a:gd name="connsiteX2" fmla="*/ 17431 w 74295"/>
                <a:gd name="connsiteY2" fmla="*/ 62579 h 102870"/>
                <a:gd name="connsiteX3" fmla="*/ 17431 w 74295"/>
                <a:gd name="connsiteY3" fmla="*/ 44863 h 102870"/>
                <a:gd name="connsiteX4" fmla="*/ 39148 w 74295"/>
                <a:gd name="connsiteY4" fmla="*/ 23146 h 102870"/>
                <a:gd name="connsiteX5" fmla="*/ 60865 w 74295"/>
                <a:gd name="connsiteY5" fmla="*/ 44863 h 102870"/>
                <a:gd name="connsiteX6" fmla="*/ 60865 w 74295"/>
                <a:gd name="connsiteY6" fmla="*/ 62579 h 102870"/>
                <a:gd name="connsiteX7" fmla="*/ 60865 w 74295"/>
                <a:gd name="connsiteY7" fmla="*/ 62579 h 102870"/>
                <a:gd name="connsiteX8" fmla="*/ 39719 w 74295"/>
                <a:gd name="connsiteY8" fmla="*/ 4286 h 102870"/>
                <a:gd name="connsiteX9" fmla="*/ 4286 w 74295"/>
                <a:gd name="connsiteY9" fmla="*/ 39719 h 102870"/>
                <a:gd name="connsiteX10" fmla="*/ 4286 w 74295"/>
                <a:gd name="connsiteY10" fmla="*/ 68294 h 102870"/>
                <a:gd name="connsiteX11" fmla="*/ 39719 w 74295"/>
                <a:gd name="connsiteY11" fmla="*/ 103727 h 102870"/>
                <a:gd name="connsiteX12" fmla="*/ 75152 w 74295"/>
                <a:gd name="connsiteY12" fmla="*/ 68294 h 102870"/>
                <a:gd name="connsiteX13" fmla="*/ 75152 w 74295"/>
                <a:gd name="connsiteY13" fmla="*/ 39719 h 102870"/>
                <a:gd name="connsiteX14" fmla="*/ 39719 w 74295"/>
                <a:gd name="connsiteY14" fmla="*/ 4286 h 102870"/>
                <a:gd name="connsiteX15" fmla="*/ 39719 w 74295"/>
                <a:gd name="connsiteY15" fmla="*/ 4286 h 10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4295" h="102870">
                  <a:moveTo>
                    <a:pt x="60865" y="62579"/>
                  </a:moveTo>
                  <a:cubicBezTo>
                    <a:pt x="60865" y="74581"/>
                    <a:pt x="51149" y="84296"/>
                    <a:pt x="39148" y="84296"/>
                  </a:cubicBezTo>
                  <a:cubicBezTo>
                    <a:pt x="27146" y="84296"/>
                    <a:pt x="17431" y="74581"/>
                    <a:pt x="17431" y="62579"/>
                  </a:cubicBezTo>
                  <a:lnTo>
                    <a:pt x="17431" y="44863"/>
                  </a:lnTo>
                  <a:cubicBezTo>
                    <a:pt x="17431" y="32861"/>
                    <a:pt x="27146" y="23146"/>
                    <a:pt x="39148" y="23146"/>
                  </a:cubicBezTo>
                  <a:cubicBezTo>
                    <a:pt x="51149" y="23146"/>
                    <a:pt x="60865" y="32861"/>
                    <a:pt x="60865" y="44863"/>
                  </a:cubicBezTo>
                  <a:lnTo>
                    <a:pt x="60865" y="62579"/>
                  </a:lnTo>
                  <a:lnTo>
                    <a:pt x="60865" y="62579"/>
                  </a:lnTo>
                  <a:close/>
                  <a:moveTo>
                    <a:pt x="39719" y="4286"/>
                  </a:moveTo>
                  <a:cubicBezTo>
                    <a:pt x="20288" y="4286"/>
                    <a:pt x="4286" y="20288"/>
                    <a:pt x="4286" y="39719"/>
                  </a:cubicBezTo>
                  <a:lnTo>
                    <a:pt x="4286" y="68294"/>
                  </a:lnTo>
                  <a:cubicBezTo>
                    <a:pt x="4286" y="87725"/>
                    <a:pt x="20288" y="103727"/>
                    <a:pt x="39719" y="103727"/>
                  </a:cubicBezTo>
                  <a:cubicBezTo>
                    <a:pt x="59150" y="103727"/>
                    <a:pt x="75152" y="87725"/>
                    <a:pt x="75152" y="68294"/>
                  </a:cubicBezTo>
                  <a:lnTo>
                    <a:pt x="75152" y="39719"/>
                  </a:lnTo>
                  <a:cubicBezTo>
                    <a:pt x="75152" y="19717"/>
                    <a:pt x="59150" y="4286"/>
                    <a:pt x="39719" y="4286"/>
                  </a:cubicBezTo>
                  <a:lnTo>
                    <a:pt x="39719" y="4286"/>
                  </a:lnTo>
                  <a:close/>
                </a:path>
              </a:pathLst>
            </a:custGeom>
            <a:solidFill>
              <a:srgbClr val="01A8D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5" name="Google Shape;505;p27">
            <a:extLst>
              <a:ext uri="{FF2B5EF4-FFF2-40B4-BE49-F238E27FC236}">
                <a16:creationId xmlns:a16="http://schemas.microsoft.com/office/drawing/2014/main" id="{C8FFE4CA-82D2-4DFD-AB33-F3FC160F6A85}"/>
              </a:ext>
            </a:extLst>
          </p:cNvPr>
          <p:cNvGrpSpPr/>
          <p:nvPr/>
        </p:nvGrpSpPr>
        <p:grpSpPr>
          <a:xfrm>
            <a:off x="1970041" y="4787951"/>
            <a:ext cx="868990" cy="1258447"/>
            <a:chOff x="3235834" y="3793115"/>
            <a:chExt cx="868990" cy="1258447"/>
          </a:xfrm>
        </p:grpSpPr>
        <p:sp>
          <p:nvSpPr>
            <p:cNvPr id="36" name="Google Shape;506;p27">
              <a:extLst>
                <a:ext uri="{FF2B5EF4-FFF2-40B4-BE49-F238E27FC236}">
                  <a16:creationId xmlns:a16="http://schemas.microsoft.com/office/drawing/2014/main" id="{06C0BC7B-B766-43DF-B245-DEF3862973F6}"/>
                </a:ext>
              </a:extLst>
            </p:cNvPr>
            <p:cNvSpPr/>
            <p:nvPr/>
          </p:nvSpPr>
          <p:spPr>
            <a:xfrm>
              <a:off x="3236476" y="3795496"/>
              <a:ext cx="868347" cy="1256066"/>
            </a:xfrm>
            <a:custGeom>
              <a:avLst/>
              <a:gdLst/>
              <a:ahLst/>
              <a:cxnLst/>
              <a:rect l="l" t="t" r="r" b="b"/>
              <a:pathLst>
                <a:path w="15711" h="22726" extrusionOk="0">
                  <a:moveTo>
                    <a:pt x="1099" y="1"/>
                  </a:moveTo>
                  <a:cubicBezTo>
                    <a:pt x="490" y="1"/>
                    <a:pt x="1" y="491"/>
                    <a:pt x="1" y="1099"/>
                  </a:cubicBezTo>
                  <a:lnTo>
                    <a:pt x="1" y="21614"/>
                  </a:lnTo>
                  <a:cubicBezTo>
                    <a:pt x="1" y="22223"/>
                    <a:pt x="490" y="22726"/>
                    <a:pt x="1099" y="22726"/>
                  </a:cubicBezTo>
                  <a:lnTo>
                    <a:pt x="14612" y="22726"/>
                  </a:lnTo>
                  <a:cubicBezTo>
                    <a:pt x="15221" y="22726"/>
                    <a:pt x="15711" y="22223"/>
                    <a:pt x="15711" y="21614"/>
                  </a:cubicBezTo>
                  <a:lnTo>
                    <a:pt x="15711" y="1099"/>
                  </a:lnTo>
                  <a:cubicBezTo>
                    <a:pt x="15711" y="491"/>
                    <a:pt x="15221" y="1"/>
                    <a:pt x="146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grpSp>
          <p:nvGrpSpPr>
            <p:cNvPr id="37" name="Google Shape;507;p27">
              <a:extLst>
                <a:ext uri="{FF2B5EF4-FFF2-40B4-BE49-F238E27FC236}">
                  <a16:creationId xmlns:a16="http://schemas.microsoft.com/office/drawing/2014/main" id="{497C496F-E58D-4135-A1C7-466D1D8683C2}"/>
                </a:ext>
              </a:extLst>
            </p:cNvPr>
            <p:cNvGrpSpPr/>
            <p:nvPr/>
          </p:nvGrpSpPr>
          <p:grpSpPr>
            <a:xfrm>
              <a:off x="3235834" y="3793115"/>
              <a:ext cx="865418" cy="1258447"/>
              <a:chOff x="3235834" y="3793115"/>
              <a:chExt cx="865418" cy="1258447"/>
            </a:xfrm>
          </p:grpSpPr>
          <p:sp>
            <p:nvSpPr>
              <p:cNvPr id="38" name="Google Shape;508;p27">
                <a:extLst>
                  <a:ext uri="{FF2B5EF4-FFF2-40B4-BE49-F238E27FC236}">
                    <a16:creationId xmlns:a16="http://schemas.microsoft.com/office/drawing/2014/main" id="{EA4A1622-01BB-4E59-B5F9-032792BB0D4B}"/>
                  </a:ext>
                </a:extLst>
              </p:cNvPr>
              <p:cNvSpPr/>
              <p:nvPr/>
            </p:nvSpPr>
            <p:spPr>
              <a:xfrm>
                <a:off x="3235834" y="3793115"/>
                <a:ext cx="865418" cy="389985"/>
              </a:xfrm>
              <a:custGeom>
                <a:avLst/>
                <a:gdLst/>
                <a:ahLst/>
                <a:cxnLst/>
                <a:rect l="l" t="t" r="r" b="b"/>
                <a:pathLst>
                  <a:path w="15658" h="7056" extrusionOk="0">
                    <a:moveTo>
                      <a:pt x="1046" y="1"/>
                    </a:moveTo>
                    <a:cubicBezTo>
                      <a:pt x="437" y="1"/>
                      <a:pt x="1" y="491"/>
                      <a:pt x="1" y="1099"/>
                    </a:cubicBezTo>
                    <a:lnTo>
                      <a:pt x="1" y="7055"/>
                    </a:lnTo>
                    <a:lnTo>
                      <a:pt x="15658" y="7055"/>
                    </a:lnTo>
                    <a:lnTo>
                      <a:pt x="15658" y="1099"/>
                    </a:lnTo>
                    <a:cubicBezTo>
                      <a:pt x="15658" y="491"/>
                      <a:pt x="15168" y="1"/>
                      <a:pt x="14559" y="1"/>
                    </a:cubicBezTo>
                    <a:close/>
                  </a:path>
                </a:pathLst>
              </a:custGeom>
              <a:solidFill>
                <a:srgbClr val="FA51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39" name="Google Shape;509;p27">
                <a:extLst>
                  <a:ext uri="{FF2B5EF4-FFF2-40B4-BE49-F238E27FC236}">
                    <a16:creationId xmlns:a16="http://schemas.microsoft.com/office/drawing/2014/main" id="{3704AD27-FEA2-4F0C-B5A8-346BFBEC9D57}"/>
                  </a:ext>
                </a:extLst>
              </p:cNvPr>
              <p:cNvSpPr/>
              <p:nvPr/>
            </p:nvSpPr>
            <p:spPr>
              <a:xfrm>
                <a:off x="3306725" y="3905262"/>
                <a:ext cx="719118" cy="182888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3309" extrusionOk="0">
                    <a:moveTo>
                      <a:pt x="662" y="0"/>
                    </a:moveTo>
                    <a:cubicBezTo>
                      <a:pt x="278" y="0"/>
                      <a:pt x="0" y="278"/>
                      <a:pt x="0" y="662"/>
                    </a:cubicBezTo>
                    <a:lnTo>
                      <a:pt x="0" y="2647"/>
                    </a:lnTo>
                    <a:cubicBezTo>
                      <a:pt x="0" y="3031"/>
                      <a:pt x="278" y="3309"/>
                      <a:pt x="662" y="3309"/>
                    </a:cubicBezTo>
                    <a:lnTo>
                      <a:pt x="12349" y="3309"/>
                    </a:lnTo>
                    <a:cubicBezTo>
                      <a:pt x="12733" y="3309"/>
                      <a:pt x="13011" y="3031"/>
                      <a:pt x="13011" y="2647"/>
                    </a:cubicBezTo>
                    <a:lnTo>
                      <a:pt x="13011" y="662"/>
                    </a:lnTo>
                    <a:cubicBezTo>
                      <a:pt x="13011" y="278"/>
                      <a:pt x="12733" y="0"/>
                      <a:pt x="12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 w="9525" cap="flat" cmpd="sng">
                <a:solidFill>
                  <a:srgbClr val="233E4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40" name="Google Shape;510;p27">
                <a:extLst>
                  <a:ext uri="{FF2B5EF4-FFF2-40B4-BE49-F238E27FC236}">
                    <a16:creationId xmlns:a16="http://schemas.microsoft.com/office/drawing/2014/main" id="{136B6F7E-8CEB-4F25-A310-F1D574B3908B}"/>
                  </a:ext>
                </a:extLst>
              </p:cNvPr>
              <p:cNvSpPr/>
              <p:nvPr/>
            </p:nvSpPr>
            <p:spPr>
              <a:xfrm>
                <a:off x="3309654" y="4261478"/>
                <a:ext cx="146355" cy="143426"/>
              </a:xfrm>
              <a:custGeom>
                <a:avLst/>
                <a:gdLst/>
                <a:ahLst/>
                <a:cxnLst/>
                <a:rect l="l" t="t" r="r" b="b"/>
                <a:pathLst>
                  <a:path w="2648" h="2595" extrusionOk="0">
                    <a:moveTo>
                      <a:pt x="556" y="1"/>
                    </a:moveTo>
                    <a:cubicBezTo>
                      <a:pt x="278" y="1"/>
                      <a:pt x="0" y="226"/>
                      <a:pt x="0" y="504"/>
                    </a:cubicBezTo>
                    <a:lnTo>
                      <a:pt x="0" y="2052"/>
                    </a:lnTo>
                    <a:cubicBezTo>
                      <a:pt x="0" y="2383"/>
                      <a:pt x="278" y="2595"/>
                      <a:pt x="556" y="2595"/>
                    </a:cubicBezTo>
                    <a:lnTo>
                      <a:pt x="2091" y="2595"/>
                    </a:lnTo>
                    <a:cubicBezTo>
                      <a:pt x="2369" y="2595"/>
                      <a:pt x="2647" y="2383"/>
                      <a:pt x="2647" y="2052"/>
                    </a:cubicBezTo>
                    <a:lnTo>
                      <a:pt x="2647" y="504"/>
                    </a:lnTo>
                    <a:cubicBezTo>
                      <a:pt x="2647" y="226"/>
                      <a:pt x="2369" y="1"/>
                      <a:pt x="2091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41" name="Google Shape;511;p27">
                <a:extLst>
                  <a:ext uri="{FF2B5EF4-FFF2-40B4-BE49-F238E27FC236}">
                    <a16:creationId xmlns:a16="http://schemas.microsoft.com/office/drawing/2014/main" id="{ED16F018-1798-4B84-974C-A05D0DE89CF4}"/>
                  </a:ext>
                </a:extLst>
              </p:cNvPr>
              <p:cNvSpPr/>
              <p:nvPr/>
            </p:nvSpPr>
            <p:spPr>
              <a:xfrm>
                <a:off x="3501275" y="4261478"/>
                <a:ext cx="143426" cy="143426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2595" extrusionOk="0">
                    <a:moveTo>
                      <a:pt x="557" y="1"/>
                    </a:moveTo>
                    <a:cubicBezTo>
                      <a:pt x="226" y="1"/>
                      <a:pt x="1" y="226"/>
                      <a:pt x="1" y="504"/>
                    </a:cubicBezTo>
                    <a:lnTo>
                      <a:pt x="1" y="2052"/>
                    </a:lnTo>
                    <a:cubicBezTo>
                      <a:pt x="1" y="2383"/>
                      <a:pt x="226" y="2595"/>
                      <a:pt x="557" y="2595"/>
                    </a:cubicBezTo>
                    <a:lnTo>
                      <a:pt x="2105" y="2595"/>
                    </a:lnTo>
                    <a:cubicBezTo>
                      <a:pt x="2383" y="2595"/>
                      <a:pt x="2595" y="2383"/>
                      <a:pt x="2595" y="2052"/>
                    </a:cubicBezTo>
                    <a:lnTo>
                      <a:pt x="2595" y="504"/>
                    </a:lnTo>
                    <a:cubicBezTo>
                      <a:pt x="2595" y="226"/>
                      <a:pt x="2383" y="1"/>
                      <a:pt x="2105" y="1"/>
                    </a:cubicBez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42" name="Google Shape;512;p27">
                <a:extLst>
                  <a:ext uri="{FF2B5EF4-FFF2-40B4-BE49-F238E27FC236}">
                    <a16:creationId xmlns:a16="http://schemas.microsoft.com/office/drawing/2014/main" id="{CFE199A2-A97E-43FC-BE1F-BE60165F69E3}"/>
                  </a:ext>
                </a:extLst>
              </p:cNvPr>
              <p:cNvSpPr/>
              <p:nvPr/>
            </p:nvSpPr>
            <p:spPr>
              <a:xfrm>
                <a:off x="3693670" y="4261478"/>
                <a:ext cx="143426" cy="143426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2595" extrusionOk="0">
                    <a:moveTo>
                      <a:pt x="490" y="1"/>
                    </a:moveTo>
                    <a:cubicBezTo>
                      <a:pt x="226" y="1"/>
                      <a:pt x="1" y="226"/>
                      <a:pt x="1" y="504"/>
                    </a:cubicBezTo>
                    <a:lnTo>
                      <a:pt x="1" y="2052"/>
                    </a:lnTo>
                    <a:cubicBezTo>
                      <a:pt x="1" y="2383"/>
                      <a:pt x="226" y="2595"/>
                      <a:pt x="490" y="2595"/>
                    </a:cubicBezTo>
                    <a:lnTo>
                      <a:pt x="2092" y="2595"/>
                    </a:lnTo>
                    <a:cubicBezTo>
                      <a:pt x="2370" y="2595"/>
                      <a:pt x="2595" y="2383"/>
                      <a:pt x="2595" y="2052"/>
                    </a:cubicBezTo>
                    <a:lnTo>
                      <a:pt x="2595" y="504"/>
                    </a:lnTo>
                    <a:cubicBezTo>
                      <a:pt x="2595" y="226"/>
                      <a:pt x="2370" y="1"/>
                      <a:pt x="2092" y="1"/>
                    </a:cubicBez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43" name="Google Shape;513;p27">
                <a:extLst>
                  <a:ext uri="{FF2B5EF4-FFF2-40B4-BE49-F238E27FC236}">
                    <a16:creationId xmlns:a16="http://schemas.microsoft.com/office/drawing/2014/main" id="{3AA50020-C0A8-43D9-A5A8-5CE957EC5F98}"/>
                  </a:ext>
                </a:extLst>
              </p:cNvPr>
              <p:cNvSpPr/>
              <p:nvPr/>
            </p:nvSpPr>
            <p:spPr>
              <a:xfrm>
                <a:off x="3309654" y="4453872"/>
                <a:ext cx="146355" cy="143426"/>
              </a:xfrm>
              <a:custGeom>
                <a:avLst/>
                <a:gdLst/>
                <a:ahLst/>
                <a:cxnLst/>
                <a:rect l="l" t="t" r="r" b="b"/>
                <a:pathLst>
                  <a:path w="2648" h="2595" extrusionOk="0">
                    <a:moveTo>
                      <a:pt x="556" y="1"/>
                    </a:moveTo>
                    <a:cubicBezTo>
                      <a:pt x="278" y="1"/>
                      <a:pt x="0" y="226"/>
                      <a:pt x="0" y="556"/>
                    </a:cubicBezTo>
                    <a:lnTo>
                      <a:pt x="0" y="2092"/>
                    </a:lnTo>
                    <a:cubicBezTo>
                      <a:pt x="0" y="2370"/>
                      <a:pt x="278" y="2595"/>
                      <a:pt x="556" y="2595"/>
                    </a:cubicBezTo>
                    <a:lnTo>
                      <a:pt x="2091" y="2595"/>
                    </a:lnTo>
                    <a:cubicBezTo>
                      <a:pt x="2369" y="2595"/>
                      <a:pt x="2647" y="2370"/>
                      <a:pt x="2647" y="2092"/>
                    </a:cubicBezTo>
                    <a:lnTo>
                      <a:pt x="2647" y="556"/>
                    </a:lnTo>
                    <a:cubicBezTo>
                      <a:pt x="2647" y="226"/>
                      <a:pt x="2369" y="1"/>
                      <a:pt x="2091" y="1"/>
                    </a:cubicBez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44" name="Google Shape;514;p27">
                <a:extLst>
                  <a:ext uri="{FF2B5EF4-FFF2-40B4-BE49-F238E27FC236}">
                    <a16:creationId xmlns:a16="http://schemas.microsoft.com/office/drawing/2014/main" id="{A1D881D0-23D2-4827-9889-5E8DB5678E11}"/>
                  </a:ext>
                </a:extLst>
              </p:cNvPr>
              <p:cNvSpPr/>
              <p:nvPr/>
            </p:nvSpPr>
            <p:spPr>
              <a:xfrm>
                <a:off x="3501275" y="4453872"/>
                <a:ext cx="143426" cy="143426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2595" extrusionOk="0">
                    <a:moveTo>
                      <a:pt x="557" y="1"/>
                    </a:moveTo>
                    <a:cubicBezTo>
                      <a:pt x="226" y="1"/>
                      <a:pt x="1" y="226"/>
                      <a:pt x="1" y="556"/>
                    </a:cubicBezTo>
                    <a:lnTo>
                      <a:pt x="1" y="2092"/>
                    </a:lnTo>
                    <a:cubicBezTo>
                      <a:pt x="1" y="2370"/>
                      <a:pt x="226" y="2595"/>
                      <a:pt x="557" y="2595"/>
                    </a:cubicBezTo>
                    <a:lnTo>
                      <a:pt x="2105" y="2595"/>
                    </a:lnTo>
                    <a:cubicBezTo>
                      <a:pt x="2383" y="2595"/>
                      <a:pt x="2595" y="2370"/>
                      <a:pt x="2595" y="2092"/>
                    </a:cubicBezTo>
                    <a:lnTo>
                      <a:pt x="2595" y="556"/>
                    </a:lnTo>
                    <a:cubicBezTo>
                      <a:pt x="2595" y="226"/>
                      <a:pt x="2383" y="1"/>
                      <a:pt x="2105" y="1"/>
                    </a:cubicBez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45" name="Google Shape;515;p27">
                <a:extLst>
                  <a:ext uri="{FF2B5EF4-FFF2-40B4-BE49-F238E27FC236}">
                    <a16:creationId xmlns:a16="http://schemas.microsoft.com/office/drawing/2014/main" id="{3F3B0AD3-92D2-4783-A968-454892B5AC70}"/>
                  </a:ext>
                </a:extLst>
              </p:cNvPr>
              <p:cNvSpPr/>
              <p:nvPr/>
            </p:nvSpPr>
            <p:spPr>
              <a:xfrm>
                <a:off x="3693670" y="4453872"/>
                <a:ext cx="143426" cy="143426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2595" extrusionOk="0">
                    <a:moveTo>
                      <a:pt x="490" y="1"/>
                    </a:moveTo>
                    <a:cubicBezTo>
                      <a:pt x="226" y="1"/>
                      <a:pt x="1" y="226"/>
                      <a:pt x="1" y="556"/>
                    </a:cubicBezTo>
                    <a:lnTo>
                      <a:pt x="1" y="2092"/>
                    </a:lnTo>
                    <a:cubicBezTo>
                      <a:pt x="1" y="2370"/>
                      <a:pt x="226" y="2595"/>
                      <a:pt x="490" y="2595"/>
                    </a:cubicBezTo>
                    <a:lnTo>
                      <a:pt x="2092" y="2595"/>
                    </a:lnTo>
                    <a:cubicBezTo>
                      <a:pt x="2370" y="2595"/>
                      <a:pt x="2595" y="2370"/>
                      <a:pt x="2595" y="2092"/>
                    </a:cubicBezTo>
                    <a:lnTo>
                      <a:pt x="2595" y="556"/>
                    </a:lnTo>
                    <a:cubicBezTo>
                      <a:pt x="2595" y="226"/>
                      <a:pt x="2370" y="1"/>
                      <a:pt x="2092" y="1"/>
                    </a:cubicBez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46" name="Google Shape;516;p27">
                <a:extLst>
                  <a:ext uri="{FF2B5EF4-FFF2-40B4-BE49-F238E27FC236}">
                    <a16:creationId xmlns:a16="http://schemas.microsoft.com/office/drawing/2014/main" id="{E810F3BE-E56D-4837-98E3-3F813335DC3E}"/>
                  </a:ext>
                </a:extLst>
              </p:cNvPr>
              <p:cNvSpPr/>
              <p:nvPr/>
            </p:nvSpPr>
            <p:spPr>
              <a:xfrm>
                <a:off x="3309654" y="4645549"/>
                <a:ext cx="146355" cy="146355"/>
              </a:xfrm>
              <a:custGeom>
                <a:avLst/>
                <a:gdLst/>
                <a:ahLst/>
                <a:cxnLst/>
                <a:rect l="l" t="t" r="r" b="b"/>
                <a:pathLst>
                  <a:path w="2648" h="2648" extrusionOk="0">
                    <a:moveTo>
                      <a:pt x="556" y="0"/>
                    </a:moveTo>
                    <a:cubicBezTo>
                      <a:pt x="278" y="0"/>
                      <a:pt x="0" y="278"/>
                      <a:pt x="0" y="556"/>
                    </a:cubicBezTo>
                    <a:lnTo>
                      <a:pt x="0" y="2105"/>
                    </a:lnTo>
                    <a:cubicBezTo>
                      <a:pt x="0" y="2383"/>
                      <a:pt x="278" y="2647"/>
                      <a:pt x="556" y="2647"/>
                    </a:cubicBezTo>
                    <a:lnTo>
                      <a:pt x="2091" y="2647"/>
                    </a:lnTo>
                    <a:cubicBezTo>
                      <a:pt x="2369" y="2647"/>
                      <a:pt x="2647" y="2383"/>
                      <a:pt x="2647" y="2105"/>
                    </a:cubicBezTo>
                    <a:lnTo>
                      <a:pt x="2647" y="556"/>
                    </a:lnTo>
                    <a:cubicBezTo>
                      <a:pt x="2647" y="278"/>
                      <a:pt x="2369" y="0"/>
                      <a:pt x="2091" y="0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47" name="Google Shape;517;p27">
                <a:extLst>
                  <a:ext uri="{FF2B5EF4-FFF2-40B4-BE49-F238E27FC236}">
                    <a16:creationId xmlns:a16="http://schemas.microsoft.com/office/drawing/2014/main" id="{055D9F2A-8414-4193-9FE3-989D6D10E965}"/>
                  </a:ext>
                </a:extLst>
              </p:cNvPr>
              <p:cNvSpPr/>
              <p:nvPr/>
            </p:nvSpPr>
            <p:spPr>
              <a:xfrm>
                <a:off x="3501275" y="4645549"/>
                <a:ext cx="143426" cy="146355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2648" extrusionOk="0">
                    <a:moveTo>
                      <a:pt x="557" y="0"/>
                    </a:moveTo>
                    <a:cubicBezTo>
                      <a:pt x="226" y="0"/>
                      <a:pt x="1" y="278"/>
                      <a:pt x="1" y="556"/>
                    </a:cubicBezTo>
                    <a:lnTo>
                      <a:pt x="1" y="2105"/>
                    </a:lnTo>
                    <a:cubicBezTo>
                      <a:pt x="1" y="2383"/>
                      <a:pt x="226" y="2647"/>
                      <a:pt x="557" y="2647"/>
                    </a:cubicBezTo>
                    <a:lnTo>
                      <a:pt x="2105" y="2647"/>
                    </a:lnTo>
                    <a:cubicBezTo>
                      <a:pt x="2383" y="2647"/>
                      <a:pt x="2595" y="2383"/>
                      <a:pt x="2595" y="2105"/>
                    </a:cubicBezTo>
                    <a:lnTo>
                      <a:pt x="2595" y="556"/>
                    </a:lnTo>
                    <a:cubicBezTo>
                      <a:pt x="2595" y="278"/>
                      <a:pt x="2383" y="0"/>
                      <a:pt x="2105" y="0"/>
                    </a:cubicBezTo>
                    <a:close/>
                  </a:path>
                </a:pathLst>
              </a:custGeom>
              <a:solidFill>
                <a:srgbClr val="C1C1C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48" name="Google Shape;518;p27">
                <a:extLst>
                  <a:ext uri="{FF2B5EF4-FFF2-40B4-BE49-F238E27FC236}">
                    <a16:creationId xmlns:a16="http://schemas.microsoft.com/office/drawing/2014/main" id="{4F0B8FD3-3C48-420D-BB42-6161850F99B0}"/>
                  </a:ext>
                </a:extLst>
              </p:cNvPr>
              <p:cNvSpPr/>
              <p:nvPr/>
            </p:nvSpPr>
            <p:spPr>
              <a:xfrm>
                <a:off x="3693670" y="4645549"/>
                <a:ext cx="143426" cy="146355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2648" extrusionOk="0">
                    <a:moveTo>
                      <a:pt x="490" y="0"/>
                    </a:moveTo>
                    <a:cubicBezTo>
                      <a:pt x="226" y="0"/>
                      <a:pt x="1" y="278"/>
                      <a:pt x="1" y="556"/>
                    </a:cubicBezTo>
                    <a:lnTo>
                      <a:pt x="1" y="2105"/>
                    </a:lnTo>
                    <a:cubicBezTo>
                      <a:pt x="1" y="2383"/>
                      <a:pt x="226" y="2647"/>
                      <a:pt x="490" y="2647"/>
                    </a:cubicBezTo>
                    <a:lnTo>
                      <a:pt x="2092" y="2647"/>
                    </a:lnTo>
                    <a:cubicBezTo>
                      <a:pt x="2370" y="2647"/>
                      <a:pt x="2595" y="2383"/>
                      <a:pt x="2595" y="2105"/>
                    </a:cubicBezTo>
                    <a:lnTo>
                      <a:pt x="2595" y="556"/>
                    </a:lnTo>
                    <a:cubicBezTo>
                      <a:pt x="2595" y="278"/>
                      <a:pt x="2370" y="0"/>
                      <a:pt x="2092" y="0"/>
                    </a:cubicBez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49" name="Google Shape;519;p27">
                <a:extLst>
                  <a:ext uri="{FF2B5EF4-FFF2-40B4-BE49-F238E27FC236}">
                    <a16:creationId xmlns:a16="http://schemas.microsoft.com/office/drawing/2014/main" id="{9932D3A0-228A-4D10-91B4-49C0A52D0946}"/>
                  </a:ext>
                </a:extLst>
              </p:cNvPr>
              <p:cNvSpPr/>
              <p:nvPr/>
            </p:nvSpPr>
            <p:spPr>
              <a:xfrm>
                <a:off x="3309654" y="4840873"/>
                <a:ext cx="146355" cy="143426"/>
              </a:xfrm>
              <a:custGeom>
                <a:avLst/>
                <a:gdLst/>
                <a:ahLst/>
                <a:cxnLst/>
                <a:rect l="l" t="t" r="r" b="b"/>
                <a:pathLst>
                  <a:path w="2648" h="2595" extrusionOk="0">
                    <a:moveTo>
                      <a:pt x="556" y="0"/>
                    </a:moveTo>
                    <a:cubicBezTo>
                      <a:pt x="278" y="0"/>
                      <a:pt x="0" y="225"/>
                      <a:pt x="0" y="503"/>
                    </a:cubicBezTo>
                    <a:lnTo>
                      <a:pt x="0" y="2091"/>
                    </a:lnTo>
                    <a:cubicBezTo>
                      <a:pt x="0" y="2369"/>
                      <a:pt x="278" y="2594"/>
                      <a:pt x="556" y="2594"/>
                    </a:cubicBezTo>
                    <a:lnTo>
                      <a:pt x="2091" y="2594"/>
                    </a:lnTo>
                    <a:cubicBezTo>
                      <a:pt x="2369" y="2594"/>
                      <a:pt x="2647" y="2369"/>
                      <a:pt x="2647" y="2091"/>
                    </a:cubicBezTo>
                    <a:lnTo>
                      <a:pt x="2647" y="503"/>
                    </a:lnTo>
                    <a:cubicBezTo>
                      <a:pt x="2647" y="225"/>
                      <a:pt x="2369" y="0"/>
                      <a:pt x="2091" y="0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50" name="Google Shape;520;p27">
                <a:extLst>
                  <a:ext uri="{FF2B5EF4-FFF2-40B4-BE49-F238E27FC236}">
                    <a16:creationId xmlns:a16="http://schemas.microsoft.com/office/drawing/2014/main" id="{6E5CF046-FAD9-415F-84D2-A7FC97C6F7FC}"/>
                  </a:ext>
                </a:extLst>
              </p:cNvPr>
              <p:cNvSpPr/>
              <p:nvPr/>
            </p:nvSpPr>
            <p:spPr>
              <a:xfrm>
                <a:off x="3501275" y="4840873"/>
                <a:ext cx="143426" cy="143426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2595" extrusionOk="0">
                    <a:moveTo>
                      <a:pt x="557" y="0"/>
                    </a:moveTo>
                    <a:cubicBezTo>
                      <a:pt x="226" y="0"/>
                      <a:pt x="1" y="225"/>
                      <a:pt x="1" y="503"/>
                    </a:cubicBezTo>
                    <a:lnTo>
                      <a:pt x="1" y="2091"/>
                    </a:lnTo>
                    <a:cubicBezTo>
                      <a:pt x="1" y="2369"/>
                      <a:pt x="226" y="2594"/>
                      <a:pt x="557" y="2594"/>
                    </a:cubicBezTo>
                    <a:lnTo>
                      <a:pt x="2105" y="2594"/>
                    </a:lnTo>
                    <a:cubicBezTo>
                      <a:pt x="2383" y="2594"/>
                      <a:pt x="2595" y="2369"/>
                      <a:pt x="2595" y="2091"/>
                    </a:cubicBezTo>
                    <a:lnTo>
                      <a:pt x="2595" y="503"/>
                    </a:lnTo>
                    <a:cubicBezTo>
                      <a:pt x="2595" y="225"/>
                      <a:pt x="2383" y="0"/>
                      <a:pt x="2105" y="0"/>
                    </a:cubicBez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51" name="Google Shape;521;p27">
                <a:extLst>
                  <a:ext uri="{FF2B5EF4-FFF2-40B4-BE49-F238E27FC236}">
                    <a16:creationId xmlns:a16="http://schemas.microsoft.com/office/drawing/2014/main" id="{AAB69366-0D6C-44E7-B0AF-4623C2E40C67}"/>
                  </a:ext>
                </a:extLst>
              </p:cNvPr>
              <p:cNvSpPr/>
              <p:nvPr/>
            </p:nvSpPr>
            <p:spPr>
              <a:xfrm>
                <a:off x="3693670" y="4840873"/>
                <a:ext cx="143426" cy="143426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2595" extrusionOk="0">
                    <a:moveTo>
                      <a:pt x="490" y="0"/>
                    </a:moveTo>
                    <a:cubicBezTo>
                      <a:pt x="226" y="0"/>
                      <a:pt x="1" y="225"/>
                      <a:pt x="1" y="503"/>
                    </a:cubicBezTo>
                    <a:lnTo>
                      <a:pt x="1" y="2091"/>
                    </a:lnTo>
                    <a:cubicBezTo>
                      <a:pt x="1" y="2369"/>
                      <a:pt x="226" y="2594"/>
                      <a:pt x="490" y="2594"/>
                    </a:cubicBezTo>
                    <a:lnTo>
                      <a:pt x="2092" y="2594"/>
                    </a:lnTo>
                    <a:cubicBezTo>
                      <a:pt x="2370" y="2594"/>
                      <a:pt x="2595" y="2369"/>
                      <a:pt x="2595" y="2091"/>
                    </a:cubicBezTo>
                    <a:lnTo>
                      <a:pt x="2595" y="503"/>
                    </a:lnTo>
                    <a:cubicBezTo>
                      <a:pt x="2595" y="225"/>
                      <a:pt x="2370" y="0"/>
                      <a:pt x="2092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52" name="Google Shape;522;p27">
                <a:extLst>
                  <a:ext uri="{FF2B5EF4-FFF2-40B4-BE49-F238E27FC236}">
                    <a16:creationId xmlns:a16="http://schemas.microsoft.com/office/drawing/2014/main" id="{FA4A6701-6567-4D16-866E-6C65351CEFD8}"/>
                  </a:ext>
                </a:extLst>
              </p:cNvPr>
              <p:cNvSpPr/>
              <p:nvPr/>
            </p:nvSpPr>
            <p:spPr>
              <a:xfrm>
                <a:off x="3855335" y="4185426"/>
                <a:ext cx="243685" cy="866136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5671" extrusionOk="0">
                    <a:moveTo>
                      <a:pt x="2595" y="1377"/>
                    </a:moveTo>
                    <a:cubicBezTo>
                      <a:pt x="2926" y="1377"/>
                      <a:pt x="3137" y="1602"/>
                      <a:pt x="3137" y="1880"/>
                    </a:cubicBezTo>
                    <a:lnTo>
                      <a:pt x="3137" y="3428"/>
                    </a:lnTo>
                    <a:cubicBezTo>
                      <a:pt x="3137" y="3759"/>
                      <a:pt x="2926" y="3971"/>
                      <a:pt x="2595" y="3971"/>
                    </a:cubicBezTo>
                    <a:lnTo>
                      <a:pt x="1046" y="3971"/>
                    </a:lnTo>
                    <a:cubicBezTo>
                      <a:pt x="768" y="3971"/>
                      <a:pt x="543" y="3759"/>
                      <a:pt x="543" y="3428"/>
                    </a:cubicBezTo>
                    <a:lnTo>
                      <a:pt x="543" y="1880"/>
                    </a:lnTo>
                    <a:cubicBezTo>
                      <a:pt x="543" y="1602"/>
                      <a:pt x="768" y="1377"/>
                      <a:pt x="1046" y="1377"/>
                    </a:cubicBezTo>
                    <a:close/>
                    <a:moveTo>
                      <a:pt x="2595" y="4858"/>
                    </a:moveTo>
                    <a:cubicBezTo>
                      <a:pt x="2926" y="4858"/>
                      <a:pt x="3137" y="5083"/>
                      <a:pt x="3137" y="5413"/>
                    </a:cubicBezTo>
                    <a:lnTo>
                      <a:pt x="3137" y="6949"/>
                    </a:lnTo>
                    <a:cubicBezTo>
                      <a:pt x="3137" y="7227"/>
                      <a:pt x="2926" y="7452"/>
                      <a:pt x="2595" y="7452"/>
                    </a:cubicBezTo>
                    <a:lnTo>
                      <a:pt x="1046" y="7452"/>
                    </a:lnTo>
                    <a:cubicBezTo>
                      <a:pt x="768" y="7452"/>
                      <a:pt x="543" y="7227"/>
                      <a:pt x="543" y="6949"/>
                    </a:cubicBezTo>
                    <a:lnTo>
                      <a:pt x="543" y="5413"/>
                    </a:lnTo>
                    <a:cubicBezTo>
                      <a:pt x="543" y="5083"/>
                      <a:pt x="768" y="4858"/>
                      <a:pt x="1046" y="4858"/>
                    </a:cubicBezTo>
                    <a:close/>
                    <a:moveTo>
                      <a:pt x="2595" y="8325"/>
                    </a:moveTo>
                    <a:cubicBezTo>
                      <a:pt x="2926" y="8325"/>
                      <a:pt x="3137" y="8603"/>
                      <a:pt x="3137" y="8881"/>
                    </a:cubicBezTo>
                    <a:lnTo>
                      <a:pt x="3137" y="13950"/>
                    </a:lnTo>
                    <a:cubicBezTo>
                      <a:pt x="3137" y="14228"/>
                      <a:pt x="2926" y="14453"/>
                      <a:pt x="2595" y="14453"/>
                    </a:cubicBezTo>
                    <a:lnTo>
                      <a:pt x="1046" y="14453"/>
                    </a:lnTo>
                    <a:cubicBezTo>
                      <a:pt x="768" y="14453"/>
                      <a:pt x="543" y="14228"/>
                      <a:pt x="543" y="13950"/>
                    </a:cubicBezTo>
                    <a:lnTo>
                      <a:pt x="543" y="8881"/>
                    </a:lnTo>
                    <a:cubicBezTo>
                      <a:pt x="543" y="8603"/>
                      <a:pt x="768" y="8325"/>
                      <a:pt x="1046" y="8325"/>
                    </a:cubicBezTo>
                    <a:close/>
                    <a:moveTo>
                      <a:pt x="1" y="0"/>
                    </a:moveTo>
                    <a:lnTo>
                      <a:pt x="1" y="15671"/>
                    </a:lnTo>
                    <a:lnTo>
                      <a:pt x="3415" y="15671"/>
                    </a:lnTo>
                    <a:cubicBezTo>
                      <a:pt x="3521" y="15671"/>
                      <a:pt x="3693" y="15605"/>
                      <a:pt x="3799" y="15605"/>
                    </a:cubicBezTo>
                    <a:cubicBezTo>
                      <a:pt x="4183" y="15446"/>
                      <a:pt x="4408" y="15009"/>
                      <a:pt x="4408" y="14559"/>
                    </a:cubicBezTo>
                    <a:lnTo>
                      <a:pt x="4408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53" name="Google Shape;523;p27">
                <a:extLst>
                  <a:ext uri="{FF2B5EF4-FFF2-40B4-BE49-F238E27FC236}">
                    <a16:creationId xmlns:a16="http://schemas.microsoft.com/office/drawing/2014/main" id="{F1A7D4CB-DC37-4B98-B30F-247EC7B549AC}"/>
                  </a:ext>
                </a:extLst>
              </p:cNvPr>
              <p:cNvSpPr/>
              <p:nvPr/>
            </p:nvSpPr>
            <p:spPr>
              <a:xfrm>
                <a:off x="3855335" y="3793115"/>
                <a:ext cx="243685" cy="389985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7056" extrusionOk="0">
                    <a:moveTo>
                      <a:pt x="1" y="1"/>
                    </a:moveTo>
                    <a:lnTo>
                      <a:pt x="1" y="1986"/>
                    </a:lnTo>
                    <a:lnTo>
                      <a:pt x="2423" y="1986"/>
                    </a:lnTo>
                    <a:cubicBezTo>
                      <a:pt x="2807" y="1986"/>
                      <a:pt x="3085" y="2264"/>
                      <a:pt x="3085" y="2648"/>
                    </a:cubicBezTo>
                    <a:lnTo>
                      <a:pt x="3085" y="4633"/>
                    </a:lnTo>
                    <a:cubicBezTo>
                      <a:pt x="3085" y="5017"/>
                      <a:pt x="2807" y="5295"/>
                      <a:pt x="2423" y="5295"/>
                    </a:cubicBezTo>
                    <a:lnTo>
                      <a:pt x="1" y="5295"/>
                    </a:lnTo>
                    <a:lnTo>
                      <a:pt x="1" y="7055"/>
                    </a:lnTo>
                    <a:lnTo>
                      <a:pt x="4408" y="7055"/>
                    </a:lnTo>
                    <a:lnTo>
                      <a:pt x="4408" y="1099"/>
                    </a:lnTo>
                    <a:cubicBezTo>
                      <a:pt x="4408" y="491"/>
                      <a:pt x="4024" y="1"/>
                      <a:pt x="3415" y="1"/>
                    </a:cubicBez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54" name="Google Shape;524;p27">
                <a:extLst>
                  <a:ext uri="{FF2B5EF4-FFF2-40B4-BE49-F238E27FC236}">
                    <a16:creationId xmlns:a16="http://schemas.microsoft.com/office/drawing/2014/main" id="{2E880A25-FAF9-4ABB-B5B2-900C9161E5F3}"/>
                  </a:ext>
                </a:extLst>
              </p:cNvPr>
              <p:cNvSpPr/>
              <p:nvPr/>
            </p:nvSpPr>
            <p:spPr>
              <a:xfrm>
                <a:off x="3855335" y="3905262"/>
                <a:ext cx="170508" cy="182888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3309" extrusionOk="0">
                    <a:moveTo>
                      <a:pt x="1" y="0"/>
                    </a:moveTo>
                    <a:lnTo>
                      <a:pt x="1" y="768"/>
                    </a:lnTo>
                    <a:lnTo>
                      <a:pt x="1761" y="768"/>
                    </a:lnTo>
                    <a:lnTo>
                      <a:pt x="1761" y="2594"/>
                    </a:lnTo>
                    <a:lnTo>
                      <a:pt x="1" y="2594"/>
                    </a:lnTo>
                    <a:lnTo>
                      <a:pt x="1" y="3309"/>
                    </a:lnTo>
                    <a:lnTo>
                      <a:pt x="2423" y="3309"/>
                    </a:lnTo>
                    <a:cubicBezTo>
                      <a:pt x="2807" y="3309"/>
                      <a:pt x="3085" y="3031"/>
                      <a:pt x="3085" y="2647"/>
                    </a:cubicBezTo>
                    <a:lnTo>
                      <a:pt x="3085" y="662"/>
                    </a:lnTo>
                    <a:cubicBezTo>
                      <a:pt x="3085" y="278"/>
                      <a:pt x="2807" y="0"/>
                      <a:pt x="242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 w="9525" cap="flat" cmpd="sng">
                <a:solidFill>
                  <a:srgbClr val="233E4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55" name="Google Shape;525;p27">
                <a:extLst>
                  <a:ext uri="{FF2B5EF4-FFF2-40B4-BE49-F238E27FC236}">
                    <a16:creationId xmlns:a16="http://schemas.microsoft.com/office/drawing/2014/main" id="{56250614-F6E8-4948-B540-FF47D40EFE06}"/>
                  </a:ext>
                </a:extLst>
              </p:cNvPr>
              <p:cNvSpPr/>
              <p:nvPr/>
            </p:nvSpPr>
            <p:spPr>
              <a:xfrm>
                <a:off x="3723681" y="3945499"/>
                <a:ext cx="35870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1814" extrusionOk="0">
                    <a:moveTo>
                      <a:pt x="80" y="0"/>
                    </a:moveTo>
                    <a:cubicBezTo>
                      <a:pt x="67" y="0"/>
                      <a:pt x="40" y="13"/>
                      <a:pt x="27" y="13"/>
                    </a:cubicBezTo>
                    <a:cubicBezTo>
                      <a:pt x="14" y="27"/>
                      <a:pt x="0" y="40"/>
                      <a:pt x="0" y="66"/>
                    </a:cubicBezTo>
                    <a:cubicBezTo>
                      <a:pt x="0" y="93"/>
                      <a:pt x="14" y="106"/>
                      <a:pt x="27" y="106"/>
                    </a:cubicBezTo>
                    <a:cubicBezTo>
                      <a:pt x="40" y="106"/>
                      <a:pt x="67" y="119"/>
                      <a:pt x="80" y="119"/>
                    </a:cubicBezTo>
                    <a:lnTo>
                      <a:pt x="278" y="119"/>
                    </a:lnTo>
                    <a:cubicBezTo>
                      <a:pt x="278" y="132"/>
                      <a:pt x="292" y="132"/>
                      <a:pt x="292" y="146"/>
                    </a:cubicBezTo>
                    <a:cubicBezTo>
                      <a:pt x="292" y="146"/>
                      <a:pt x="292" y="159"/>
                      <a:pt x="292" y="172"/>
                    </a:cubicBezTo>
                    <a:cubicBezTo>
                      <a:pt x="292" y="172"/>
                      <a:pt x="292" y="185"/>
                      <a:pt x="292" y="185"/>
                    </a:cubicBezTo>
                    <a:cubicBezTo>
                      <a:pt x="292" y="225"/>
                      <a:pt x="292" y="265"/>
                      <a:pt x="292" y="305"/>
                    </a:cubicBezTo>
                    <a:cubicBezTo>
                      <a:pt x="292" y="331"/>
                      <a:pt x="292" y="371"/>
                      <a:pt x="292" y="424"/>
                    </a:cubicBezTo>
                    <a:cubicBezTo>
                      <a:pt x="292" y="463"/>
                      <a:pt x="292" y="516"/>
                      <a:pt x="292" y="582"/>
                    </a:cubicBezTo>
                    <a:cubicBezTo>
                      <a:pt x="292" y="635"/>
                      <a:pt x="292" y="715"/>
                      <a:pt x="292" y="794"/>
                    </a:cubicBezTo>
                    <a:cubicBezTo>
                      <a:pt x="278" y="913"/>
                      <a:pt x="278" y="1006"/>
                      <a:pt x="278" y="1085"/>
                    </a:cubicBezTo>
                    <a:cubicBezTo>
                      <a:pt x="278" y="1165"/>
                      <a:pt x="278" y="1231"/>
                      <a:pt x="278" y="1284"/>
                    </a:cubicBezTo>
                    <a:cubicBezTo>
                      <a:pt x="278" y="1350"/>
                      <a:pt x="278" y="1403"/>
                      <a:pt x="265" y="1443"/>
                    </a:cubicBezTo>
                    <a:cubicBezTo>
                      <a:pt x="265" y="1496"/>
                      <a:pt x="265" y="1549"/>
                      <a:pt x="265" y="1602"/>
                    </a:cubicBezTo>
                    <a:cubicBezTo>
                      <a:pt x="265" y="1628"/>
                      <a:pt x="252" y="1641"/>
                      <a:pt x="239" y="1655"/>
                    </a:cubicBezTo>
                    <a:cubicBezTo>
                      <a:pt x="225" y="1668"/>
                      <a:pt x="212" y="1681"/>
                      <a:pt x="186" y="1694"/>
                    </a:cubicBezTo>
                    <a:lnTo>
                      <a:pt x="133" y="1694"/>
                    </a:lnTo>
                    <a:cubicBezTo>
                      <a:pt x="119" y="1694"/>
                      <a:pt x="93" y="1707"/>
                      <a:pt x="80" y="1707"/>
                    </a:cubicBezTo>
                    <a:lnTo>
                      <a:pt x="27" y="1707"/>
                    </a:lnTo>
                    <a:cubicBezTo>
                      <a:pt x="14" y="1721"/>
                      <a:pt x="0" y="1734"/>
                      <a:pt x="0" y="1760"/>
                    </a:cubicBezTo>
                    <a:cubicBezTo>
                      <a:pt x="0" y="1774"/>
                      <a:pt x="14" y="1787"/>
                      <a:pt x="27" y="1800"/>
                    </a:cubicBezTo>
                    <a:cubicBezTo>
                      <a:pt x="53" y="1800"/>
                      <a:pt x="80" y="1813"/>
                      <a:pt x="106" y="1813"/>
                    </a:cubicBezTo>
                    <a:lnTo>
                      <a:pt x="596" y="1813"/>
                    </a:lnTo>
                    <a:cubicBezTo>
                      <a:pt x="609" y="1813"/>
                      <a:pt x="622" y="1800"/>
                      <a:pt x="622" y="1800"/>
                    </a:cubicBezTo>
                    <a:cubicBezTo>
                      <a:pt x="636" y="1787"/>
                      <a:pt x="649" y="1774"/>
                      <a:pt x="649" y="1760"/>
                    </a:cubicBezTo>
                    <a:cubicBezTo>
                      <a:pt x="649" y="1734"/>
                      <a:pt x="636" y="1721"/>
                      <a:pt x="622" y="1707"/>
                    </a:cubicBezTo>
                    <a:cubicBezTo>
                      <a:pt x="609" y="1694"/>
                      <a:pt x="583" y="1694"/>
                      <a:pt x="569" y="1694"/>
                    </a:cubicBezTo>
                    <a:lnTo>
                      <a:pt x="424" y="1694"/>
                    </a:lnTo>
                    <a:lnTo>
                      <a:pt x="464" y="66"/>
                    </a:lnTo>
                    <a:cubicBezTo>
                      <a:pt x="464" y="40"/>
                      <a:pt x="450" y="27"/>
                      <a:pt x="450" y="13"/>
                    </a:cubicBezTo>
                    <a:cubicBezTo>
                      <a:pt x="450" y="0"/>
                      <a:pt x="437" y="0"/>
                      <a:pt x="411" y="0"/>
                    </a:cubicBezTo>
                    <a:close/>
                  </a:path>
                </a:pathLst>
              </a:custGeom>
              <a:solidFill>
                <a:srgbClr val="D2D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56" name="Google Shape;526;p27">
                <a:extLst>
                  <a:ext uri="{FF2B5EF4-FFF2-40B4-BE49-F238E27FC236}">
                    <a16:creationId xmlns:a16="http://schemas.microsoft.com/office/drawing/2014/main" id="{4B6AFFB7-BADB-4377-91C6-6E97B31E263B}"/>
                  </a:ext>
                </a:extLst>
              </p:cNvPr>
              <p:cNvSpPr/>
              <p:nvPr/>
            </p:nvSpPr>
            <p:spPr>
              <a:xfrm>
                <a:off x="3764636" y="3944007"/>
                <a:ext cx="63671" cy="102471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1854" extrusionOk="0">
                    <a:moveTo>
                      <a:pt x="596" y="1"/>
                    </a:moveTo>
                    <a:cubicBezTo>
                      <a:pt x="503" y="1"/>
                      <a:pt x="424" y="27"/>
                      <a:pt x="358" y="54"/>
                    </a:cubicBezTo>
                    <a:cubicBezTo>
                      <a:pt x="292" y="93"/>
                      <a:pt x="226" y="133"/>
                      <a:pt x="186" y="186"/>
                    </a:cubicBezTo>
                    <a:cubicBezTo>
                      <a:pt x="133" y="239"/>
                      <a:pt x="106" y="292"/>
                      <a:pt x="80" y="345"/>
                    </a:cubicBezTo>
                    <a:cubicBezTo>
                      <a:pt x="53" y="398"/>
                      <a:pt x="40" y="437"/>
                      <a:pt x="40" y="477"/>
                    </a:cubicBezTo>
                    <a:cubicBezTo>
                      <a:pt x="40" y="477"/>
                      <a:pt x="40" y="490"/>
                      <a:pt x="40" y="504"/>
                    </a:cubicBezTo>
                    <a:cubicBezTo>
                      <a:pt x="40" y="517"/>
                      <a:pt x="53" y="543"/>
                      <a:pt x="53" y="557"/>
                    </a:cubicBezTo>
                    <a:cubicBezTo>
                      <a:pt x="67" y="570"/>
                      <a:pt x="67" y="583"/>
                      <a:pt x="80" y="596"/>
                    </a:cubicBezTo>
                    <a:cubicBezTo>
                      <a:pt x="106" y="609"/>
                      <a:pt x="120" y="609"/>
                      <a:pt x="146" y="609"/>
                    </a:cubicBezTo>
                    <a:cubicBezTo>
                      <a:pt x="186" y="609"/>
                      <a:pt x="212" y="596"/>
                      <a:pt x="239" y="583"/>
                    </a:cubicBezTo>
                    <a:cubicBezTo>
                      <a:pt x="252" y="570"/>
                      <a:pt x="265" y="543"/>
                      <a:pt x="265" y="504"/>
                    </a:cubicBezTo>
                    <a:cubicBezTo>
                      <a:pt x="265" y="490"/>
                      <a:pt x="265" y="477"/>
                      <a:pt x="252" y="477"/>
                    </a:cubicBezTo>
                    <a:cubicBezTo>
                      <a:pt x="252" y="464"/>
                      <a:pt x="252" y="451"/>
                      <a:pt x="239" y="451"/>
                    </a:cubicBezTo>
                    <a:lnTo>
                      <a:pt x="226" y="424"/>
                    </a:lnTo>
                    <a:cubicBezTo>
                      <a:pt x="212" y="424"/>
                      <a:pt x="212" y="411"/>
                      <a:pt x="212" y="398"/>
                    </a:cubicBezTo>
                    <a:cubicBezTo>
                      <a:pt x="212" y="384"/>
                      <a:pt x="226" y="371"/>
                      <a:pt x="239" y="345"/>
                    </a:cubicBezTo>
                    <a:cubicBezTo>
                      <a:pt x="252" y="305"/>
                      <a:pt x="278" y="279"/>
                      <a:pt x="318" y="252"/>
                    </a:cubicBezTo>
                    <a:cubicBezTo>
                      <a:pt x="345" y="226"/>
                      <a:pt x="384" y="199"/>
                      <a:pt x="424" y="173"/>
                    </a:cubicBezTo>
                    <a:cubicBezTo>
                      <a:pt x="464" y="146"/>
                      <a:pt x="517" y="133"/>
                      <a:pt x="570" y="133"/>
                    </a:cubicBezTo>
                    <a:cubicBezTo>
                      <a:pt x="636" y="133"/>
                      <a:pt x="676" y="146"/>
                      <a:pt x="715" y="173"/>
                    </a:cubicBezTo>
                    <a:cubicBezTo>
                      <a:pt x="755" y="186"/>
                      <a:pt x="795" y="212"/>
                      <a:pt x="821" y="239"/>
                    </a:cubicBezTo>
                    <a:cubicBezTo>
                      <a:pt x="848" y="279"/>
                      <a:pt x="861" y="305"/>
                      <a:pt x="874" y="345"/>
                    </a:cubicBezTo>
                    <a:cubicBezTo>
                      <a:pt x="887" y="384"/>
                      <a:pt x="887" y="411"/>
                      <a:pt x="887" y="451"/>
                    </a:cubicBezTo>
                    <a:cubicBezTo>
                      <a:pt x="887" y="530"/>
                      <a:pt x="874" y="596"/>
                      <a:pt x="848" y="676"/>
                    </a:cubicBezTo>
                    <a:cubicBezTo>
                      <a:pt x="821" y="768"/>
                      <a:pt x="781" y="848"/>
                      <a:pt x="742" y="927"/>
                    </a:cubicBezTo>
                    <a:cubicBezTo>
                      <a:pt x="689" y="1007"/>
                      <a:pt x="636" y="1099"/>
                      <a:pt x="583" y="1179"/>
                    </a:cubicBezTo>
                    <a:cubicBezTo>
                      <a:pt x="530" y="1258"/>
                      <a:pt x="464" y="1337"/>
                      <a:pt x="398" y="1404"/>
                    </a:cubicBezTo>
                    <a:cubicBezTo>
                      <a:pt x="345" y="1470"/>
                      <a:pt x="278" y="1536"/>
                      <a:pt x="212" y="1602"/>
                    </a:cubicBezTo>
                    <a:cubicBezTo>
                      <a:pt x="159" y="1655"/>
                      <a:pt x="93" y="1708"/>
                      <a:pt x="53" y="1748"/>
                    </a:cubicBezTo>
                    <a:cubicBezTo>
                      <a:pt x="40" y="1761"/>
                      <a:pt x="27" y="1761"/>
                      <a:pt x="14" y="1774"/>
                    </a:cubicBezTo>
                    <a:cubicBezTo>
                      <a:pt x="1" y="1787"/>
                      <a:pt x="1" y="1787"/>
                      <a:pt x="1" y="1801"/>
                    </a:cubicBezTo>
                    <a:cubicBezTo>
                      <a:pt x="1" y="1814"/>
                      <a:pt x="1" y="1827"/>
                      <a:pt x="14" y="1840"/>
                    </a:cubicBezTo>
                    <a:cubicBezTo>
                      <a:pt x="27" y="1854"/>
                      <a:pt x="40" y="1854"/>
                      <a:pt x="67" y="1854"/>
                    </a:cubicBezTo>
                    <a:cubicBezTo>
                      <a:pt x="80" y="1854"/>
                      <a:pt x="106" y="1854"/>
                      <a:pt x="120" y="1840"/>
                    </a:cubicBezTo>
                    <a:cubicBezTo>
                      <a:pt x="146" y="1840"/>
                      <a:pt x="146" y="1840"/>
                      <a:pt x="159" y="1827"/>
                    </a:cubicBezTo>
                    <a:lnTo>
                      <a:pt x="676" y="1827"/>
                    </a:lnTo>
                    <a:cubicBezTo>
                      <a:pt x="715" y="1827"/>
                      <a:pt x="768" y="1827"/>
                      <a:pt x="808" y="1840"/>
                    </a:cubicBezTo>
                    <a:lnTo>
                      <a:pt x="953" y="1840"/>
                    </a:lnTo>
                    <a:cubicBezTo>
                      <a:pt x="967" y="1840"/>
                      <a:pt x="967" y="1827"/>
                      <a:pt x="980" y="1827"/>
                    </a:cubicBezTo>
                    <a:cubicBezTo>
                      <a:pt x="1006" y="1814"/>
                      <a:pt x="1020" y="1801"/>
                      <a:pt x="1020" y="1787"/>
                    </a:cubicBezTo>
                    <a:cubicBezTo>
                      <a:pt x="1059" y="1721"/>
                      <a:pt x="1099" y="1668"/>
                      <a:pt x="1112" y="1629"/>
                    </a:cubicBezTo>
                    <a:cubicBezTo>
                      <a:pt x="1139" y="1589"/>
                      <a:pt x="1152" y="1576"/>
                      <a:pt x="1152" y="1562"/>
                    </a:cubicBezTo>
                    <a:cubicBezTo>
                      <a:pt x="1152" y="1536"/>
                      <a:pt x="1139" y="1523"/>
                      <a:pt x="1126" y="1523"/>
                    </a:cubicBezTo>
                    <a:cubicBezTo>
                      <a:pt x="1112" y="1509"/>
                      <a:pt x="1099" y="1509"/>
                      <a:pt x="1086" y="1509"/>
                    </a:cubicBezTo>
                    <a:cubicBezTo>
                      <a:pt x="1059" y="1509"/>
                      <a:pt x="1046" y="1509"/>
                      <a:pt x="1033" y="1523"/>
                    </a:cubicBezTo>
                    <a:cubicBezTo>
                      <a:pt x="1020" y="1536"/>
                      <a:pt x="1020" y="1549"/>
                      <a:pt x="1006" y="1562"/>
                    </a:cubicBezTo>
                    <a:lnTo>
                      <a:pt x="953" y="1655"/>
                    </a:lnTo>
                    <a:cubicBezTo>
                      <a:pt x="940" y="1668"/>
                      <a:pt x="927" y="1682"/>
                      <a:pt x="914" y="1682"/>
                    </a:cubicBezTo>
                    <a:cubicBezTo>
                      <a:pt x="914" y="1695"/>
                      <a:pt x="901" y="1695"/>
                      <a:pt x="887" y="1695"/>
                    </a:cubicBezTo>
                    <a:lnTo>
                      <a:pt x="464" y="1695"/>
                    </a:lnTo>
                    <a:cubicBezTo>
                      <a:pt x="398" y="1695"/>
                      <a:pt x="345" y="1682"/>
                      <a:pt x="292" y="1682"/>
                    </a:cubicBezTo>
                    <a:cubicBezTo>
                      <a:pt x="331" y="1642"/>
                      <a:pt x="384" y="1602"/>
                      <a:pt x="437" y="1536"/>
                    </a:cubicBezTo>
                    <a:cubicBezTo>
                      <a:pt x="490" y="1483"/>
                      <a:pt x="543" y="1417"/>
                      <a:pt x="609" y="1351"/>
                    </a:cubicBezTo>
                    <a:cubicBezTo>
                      <a:pt x="662" y="1284"/>
                      <a:pt x="715" y="1218"/>
                      <a:pt x="768" y="1139"/>
                    </a:cubicBezTo>
                    <a:cubicBezTo>
                      <a:pt x="821" y="1073"/>
                      <a:pt x="874" y="993"/>
                      <a:pt x="914" y="914"/>
                    </a:cubicBezTo>
                    <a:cubicBezTo>
                      <a:pt x="953" y="834"/>
                      <a:pt x="993" y="768"/>
                      <a:pt x="1006" y="689"/>
                    </a:cubicBezTo>
                    <a:cubicBezTo>
                      <a:pt x="1033" y="609"/>
                      <a:pt x="1046" y="530"/>
                      <a:pt x="1046" y="451"/>
                    </a:cubicBezTo>
                    <a:cubicBezTo>
                      <a:pt x="1046" y="398"/>
                      <a:pt x="1046" y="332"/>
                      <a:pt x="1033" y="279"/>
                    </a:cubicBezTo>
                    <a:cubicBezTo>
                      <a:pt x="1006" y="226"/>
                      <a:pt x="980" y="173"/>
                      <a:pt x="953" y="133"/>
                    </a:cubicBezTo>
                    <a:cubicBezTo>
                      <a:pt x="914" y="93"/>
                      <a:pt x="861" y="67"/>
                      <a:pt x="808" y="40"/>
                    </a:cubicBezTo>
                    <a:cubicBezTo>
                      <a:pt x="755" y="14"/>
                      <a:pt x="676" y="1"/>
                      <a:pt x="596" y="1"/>
                    </a:cubicBezTo>
                    <a:close/>
                  </a:path>
                </a:pathLst>
              </a:custGeom>
              <a:solidFill>
                <a:srgbClr val="D2D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57" name="Google Shape;527;p27">
                <a:extLst>
                  <a:ext uri="{FF2B5EF4-FFF2-40B4-BE49-F238E27FC236}">
                    <a16:creationId xmlns:a16="http://schemas.microsoft.com/office/drawing/2014/main" id="{B061C527-64EA-49A5-B69D-CB408AD077C4}"/>
                  </a:ext>
                </a:extLst>
              </p:cNvPr>
              <p:cNvSpPr/>
              <p:nvPr/>
            </p:nvSpPr>
            <p:spPr>
              <a:xfrm>
                <a:off x="3829745" y="3991539"/>
                <a:ext cx="65882" cy="57149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034" extrusionOk="0">
                    <a:moveTo>
                      <a:pt x="173" y="1"/>
                    </a:moveTo>
                    <a:cubicBezTo>
                      <a:pt x="93" y="1"/>
                      <a:pt x="53" y="1"/>
                      <a:pt x="27" y="14"/>
                    </a:cubicBezTo>
                    <a:cubicBezTo>
                      <a:pt x="14" y="27"/>
                      <a:pt x="0" y="41"/>
                      <a:pt x="0" y="67"/>
                    </a:cubicBezTo>
                    <a:cubicBezTo>
                      <a:pt x="0" y="80"/>
                      <a:pt x="14" y="107"/>
                      <a:pt x="27" y="107"/>
                    </a:cubicBezTo>
                    <a:cubicBezTo>
                      <a:pt x="53" y="120"/>
                      <a:pt x="80" y="120"/>
                      <a:pt x="120" y="120"/>
                    </a:cubicBezTo>
                    <a:cubicBezTo>
                      <a:pt x="159" y="120"/>
                      <a:pt x="186" y="133"/>
                      <a:pt x="199" y="147"/>
                    </a:cubicBezTo>
                    <a:cubicBezTo>
                      <a:pt x="212" y="147"/>
                      <a:pt x="239" y="173"/>
                      <a:pt x="265" y="199"/>
                    </a:cubicBezTo>
                    <a:lnTo>
                      <a:pt x="490" y="517"/>
                    </a:lnTo>
                    <a:lnTo>
                      <a:pt x="450" y="557"/>
                    </a:lnTo>
                    <a:lnTo>
                      <a:pt x="424" y="610"/>
                    </a:lnTo>
                    <a:lnTo>
                      <a:pt x="371" y="676"/>
                    </a:lnTo>
                    <a:cubicBezTo>
                      <a:pt x="345" y="702"/>
                      <a:pt x="318" y="742"/>
                      <a:pt x="278" y="795"/>
                    </a:cubicBezTo>
                    <a:cubicBezTo>
                      <a:pt x="265" y="808"/>
                      <a:pt x="252" y="822"/>
                      <a:pt x="239" y="835"/>
                    </a:cubicBezTo>
                    <a:cubicBezTo>
                      <a:pt x="225" y="835"/>
                      <a:pt x="199" y="835"/>
                      <a:pt x="186" y="848"/>
                    </a:cubicBezTo>
                    <a:cubicBezTo>
                      <a:pt x="146" y="848"/>
                      <a:pt x="120" y="848"/>
                      <a:pt x="93" y="861"/>
                    </a:cubicBezTo>
                    <a:cubicBezTo>
                      <a:pt x="67" y="874"/>
                      <a:pt x="53" y="888"/>
                      <a:pt x="53" y="914"/>
                    </a:cubicBezTo>
                    <a:cubicBezTo>
                      <a:pt x="53" y="927"/>
                      <a:pt x="53" y="941"/>
                      <a:pt x="53" y="941"/>
                    </a:cubicBezTo>
                    <a:cubicBezTo>
                      <a:pt x="67" y="954"/>
                      <a:pt x="67" y="954"/>
                      <a:pt x="80" y="967"/>
                    </a:cubicBezTo>
                    <a:lnTo>
                      <a:pt x="398" y="967"/>
                    </a:lnTo>
                    <a:cubicBezTo>
                      <a:pt x="398" y="967"/>
                      <a:pt x="411" y="967"/>
                      <a:pt x="424" y="980"/>
                    </a:cubicBezTo>
                    <a:lnTo>
                      <a:pt x="477" y="980"/>
                    </a:lnTo>
                    <a:cubicBezTo>
                      <a:pt x="490" y="980"/>
                      <a:pt x="517" y="967"/>
                      <a:pt x="530" y="967"/>
                    </a:cubicBezTo>
                    <a:cubicBezTo>
                      <a:pt x="556" y="954"/>
                      <a:pt x="570" y="941"/>
                      <a:pt x="570" y="914"/>
                    </a:cubicBezTo>
                    <a:cubicBezTo>
                      <a:pt x="570" y="901"/>
                      <a:pt x="556" y="901"/>
                      <a:pt x="556" y="888"/>
                    </a:cubicBezTo>
                    <a:cubicBezTo>
                      <a:pt x="543" y="861"/>
                      <a:pt x="503" y="861"/>
                      <a:pt x="464" y="861"/>
                    </a:cubicBezTo>
                    <a:cubicBezTo>
                      <a:pt x="450" y="861"/>
                      <a:pt x="437" y="861"/>
                      <a:pt x="424" y="848"/>
                    </a:cubicBezTo>
                    <a:cubicBezTo>
                      <a:pt x="424" y="848"/>
                      <a:pt x="424" y="848"/>
                      <a:pt x="424" y="835"/>
                    </a:cubicBezTo>
                    <a:cubicBezTo>
                      <a:pt x="424" y="835"/>
                      <a:pt x="424" y="822"/>
                      <a:pt x="437" y="808"/>
                    </a:cubicBezTo>
                    <a:cubicBezTo>
                      <a:pt x="450" y="782"/>
                      <a:pt x="464" y="782"/>
                      <a:pt x="464" y="769"/>
                    </a:cubicBezTo>
                    <a:cubicBezTo>
                      <a:pt x="490" y="742"/>
                      <a:pt x="503" y="729"/>
                      <a:pt x="517" y="702"/>
                    </a:cubicBezTo>
                    <a:cubicBezTo>
                      <a:pt x="530" y="689"/>
                      <a:pt x="543" y="663"/>
                      <a:pt x="570" y="636"/>
                    </a:cubicBezTo>
                    <a:cubicBezTo>
                      <a:pt x="583" y="649"/>
                      <a:pt x="609" y="676"/>
                      <a:pt x="623" y="716"/>
                    </a:cubicBezTo>
                    <a:cubicBezTo>
                      <a:pt x="649" y="742"/>
                      <a:pt x="662" y="755"/>
                      <a:pt x="689" y="782"/>
                    </a:cubicBezTo>
                    <a:cubicBezTo>
                      <a:pt x="702" y="808"/>
                      <a:pt x="715" y="835"/>
                      <a:pt x="728" y="848"/>
                    </a:cubicBezTo>
                    <a:cubicBezTo>
                      <a:pt x="728" y="861"/>
                      <a:pt x="742" y="874"/>
                      <a:pt x="742" y="888"/>
                    </a:cubicBezTo>
                    <a:cubicBezTo>
                      <a:pt x="742" y="901"/>
                      <a:pt x="742" y="901"/>
                      <a:pt x="728" y="914"/>
                    </a:cubicBezTo>
                    <a:lnTo>
                      <a:pt x="702" y="914"/>
                    </a:lnTo>
                    <a:cubicBezTo>
                      <a:pt x="689" y="914"/>
                      <a:pt x="675" y="927"/>
                      <a:pt x="675" y="941"/>
                    </a:cubicBezTo>
                    <a:cubicBezTo>
                      <a:pt x="675" y="954"/>
                      <a:pt x="662" y="967"/>
                      <a:pt x="662" y="967"/>
                    </a:cubicBezTo>
                    <a:cubicBezTo>
                      <a:pt x="662" y="980"/>
                      <a:pt x="675" y="994"/>
                      <a:pt x="689" y="1007"/>
                    </a:cubicBezTo>
                    <a:cubicBezTo>
                      <a:pt x="702" y="1033"/>
                      <a:pt x="728" y="1033"/>
                      <a:pt x="768" y="1033"/>
                    </a:cubicBezTo>
                    <a:lnTo>
                      <a:pt x="1086" y="1033"/>
                    </a:lnTo>
                    <a:cubicBezTo>
                      <a:pt x="1112" y="1033"/>
                      <a:pt x="1139" y="1033"/>
                      <a:pt x="1152" y="1020"/>
                    </a:cubicBezTo>
                    <a:cubicBezTo>
                      <a:pt x="1178" y="1020"/>
                      <a:pt x="1192" y="1007"/>
                      <a:pt x="1192" y="980"/>
                    </a:cubicBezTo>
                    <a:cubicBezTo>
                      <a:pt x="1192" y="954"/>
                      <a:pt x="1178" y="941"/>
                      <a:pt x="1165" y="941"/>
                    </a:cubicBezTo>
                    <a:cubicBezTo>
                      <a:pt x="1139" y="927"/>
                      <a:pt x="1125" y="927"/>
                      <a:pt x="1099" y="927"/>
                    </a:cubicBezTo>
                    <a:cubicBezTo>
                      <a:pt x="1073" y="927"/>
                      <a:pt x="1046" y="914"/>
                      <a:pt x="1033" y="914"/>
                    </a:cubicBezTo>
                    <a:cubicBezTo>
                      <a:pt x="1020" y="914"/>
                      <a:pt x="993" y="914"/>
                      <a:pt x="967" y="901"/>
                    </a:cubicBezTo>
                    <a:cubicBezTo>
                      <a:pt x="967" y="901"/>
                      <a:pt x="953" y="888"/>
                      <a:pt x="940" y="888"/>
                    </a:cubicBezTo>
                    <a:cubicBezTo>
                      <a:pt x="927" y="874"/>
                      <a:pt x="914" y="848"/>
                      <a:pt x="887" y="822"/>
                    </a:cubicBezTo>
                    <a:cubicBezTo>
                      <a:pt x="861" y="795"/>
                      <a:pt x="834" y="755"/>
                      <a:pt x="795" y="716"/>
                    </a:cubicBezTo>
                    <a:cubicBezTo>
                      <a:pt x="755" y="663"/>
                      <a:pt x="715" y="597"/>
                      <a:pt x="649" y="517"/>
                    </a:cubicBezTo>
                    <a:cubicBezTo>
                      <a:pt x="689" y="477"/>
                      <a:pt x="715" y="438"/>
                      <a:pt x="742" y="398"/>
                    </a:cubicBezTo>
                    <a:cubicBezTo>
                      <a:pt x="768" y="358"/>
                      <a:pt x="795" y="319"/>
                      <a:pt x="834" y="266"/>
                    </a:cubicBezTo>
                    <a:cubicBezTo>
                      <a:pt x="861" y="239"/>
                      <a:pt x="874" y="226"/>
                      <a:pt x="900" y="213"/>
                    </a:cubicBezTo>
                    <a:cubicBezTo>
                      <a:pt x="927" y="213"/>
                      <a:pt x="940" y="199"/>
                      <a:pt x="980" y="199"/>
                    </a:cubicBezTo>
                    <a:lnTo>
                      <a:pt x="1125" y="199"/>
                    </a:lnTo>
                    <a:cubicBezTo>
                      <a:pt x="1139" y="199"/>
                      <a:pt x="1152" y="186"/>
                      <a:pt x="1165" y="186"/>
                    </a:cubicBezTo>
                    <a:cubicBezTo>
                      <a:pt x="1178" y="173"/>
                      <a:pt x="1178" y="160"/>
                      <a:pt x="1178" y="147"/>
                    </a:cubicBezTo>
                    <a:cubicBezTo>
                      <a:pt x="1178" y="107"/>
                      <a:pt x="1165" y="80"/>
                      <a:pt x="1125" y="80"/>
                    </a:cubicBezTo>
                    <a:lnTo>
                      <a:pt x="728" y="80"/>
                    </a:lnTo>
                    <a:cubicBezTo>
                      <a:pt x="689" y="80"/>
                      <a:pt x="675" y="80"/>
                      <a:pt x="649" y="94"/>
                    </a:cubicBezTo>
                    <a:cubicBezTo>
                      <a:pt x="636" y="107"/>
                      <a:pt x="623" y="120"/>
                      <a:pt x="623" y="147"/>
                    </a:cubicBezTo>
                    <a:cubicBezTo>
                      <a:pt x="623" y="160"/>
                      <a:pt x="636" y="173"/>
                      <a:pt x="649" y="186"/>
                    </a:cubicBezTo>
                    <a:cubicBezTo>
                      <a:pt x="662" y="186"/>
                      <a:pt x="662" y="199"/>
                      <a:pt x="675" y="199"/>
                    </a:cubicBezTo>
                    <a:cubicBezTo>
                      <a:pt x="675" y="199"/>
                      <a:pt x="689" y="199"/>
                      <a:pt x="689" y="213"/>
                    </a:cubicBezTo>
                    <a:cubicBezTo>
                      <a:pt x="689" y="213"/>
                      <a:pt x="675" y="226"/>
                      <a:pt x="662" y="252"/>
                    </a:cubicBezTo>
                    <a:cubicBezTo>
                      <a:pt x="649" y="266"/>
                      <a:pt x="636" y="292"/>
                      <a:pt x="623" y="319"/>
                    </a:cubicBezTo>
                    <a:lnTo>
                      <a:pt x="570" y="398"/>
                    </a:lnTo>
                    <a:cubicBezTo>
                      <a:pt x="543" y="372"/>
                      <a:pt x="517" y="345"/>
                      <a:pt x="503" y="305"/>
                    </a:cubicBezTo>
                    <a:cubicBezTo>
                      <a:pt x="477" y="279"/>
                      <a:pt x="464" y="252"/>
                      <a:pt x="450" y="239"/>
                    </a:cubicBezTo>
                    <a:cubicBezTo>
                      <a:pt x="437" y="213"/>
                      <a:pt x="424" y="199"/>
                      <a:pt x="411" y="173"/>
                    </a:cubicBezTo>
                    <a:cubicBezTo>
                      <a:pt x="411" y="160"/>
                      <a:pt x="398" y="147"/>
                      <a:pt x="398" y="147"/>
                    </a:cubicBezTo>
                    <a:cubicBezTo>
                      <a:pt x="398" y="133"/>
                      <a:pt x="411" y="133"/>
                      <a:pt x="424" y="133"/>
                    </a:cubicBezTo>
                    <a:lnTo>
                      <a:pt x="477" y="133"/>
                    </a:lnTo>
                    <a:cubicBezTo>
                      <a:pt x="490" y="133"/>
                      <a:pt x="517" y="120"/>
                      <a:pt x="530" y="107"/>
                    </a:cubicBezTo>
                    <a:cubicBezTo>
                      <a:pt x="543" y="94"/>
                      <a:pt x="543" y="80"/>
                      <a:pt x="543" y="67"/>
                    </a:cubicBezTo>
                    <a:cubicBezTo>
                      <a:pt x="543" y="54"/>
                      <a:pt x="543" y="54"/>
                      <a:pt x="543" y="41"/>
                    </a:cubicBezTo>
                    <a:cubicBezTo>
                      <a:pt x="543" y="41"/>
                      <a:pt x="530" y="27"/>
                      <a:pt x="530" y="27"/>
                    </a:cubicBezTo>
                    <a:cubicBezTo>
                      <a:pt x="517" y="14"/>
                      <a:pt x="503" y="14"/>
                      <a:pt x="490" y="1"/>
                    </a:cubicBezTo>
                    <a:close/>
                  </a:path>
                </a:pathLst>
              </a:custGeom>
              <a:solidFill>
                <a:srgbClr val="D2D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58" name="Google Shape;528;p27">
                <a:extLst>
                  <a:ext uri="{FF2B5EF4-FFF2-40B4-BE49-F238E27FC236}">
                    <a16:creationId xmlns:a16="http://schemas.microsoft.com/office/drawing/2014/main" id="{06963845-8B65-4DC5-A0EF-351A4CF84256}"/>
                  </a:ext>
                </a:extLst>
              </p:cNvPr>
              <p:cNvSpPr/>
              <p:nvPr/>
            </p:nvSpPr>
            <p:spPr>
              <a:xfrm>
                <a:off x="3901430" y="3946218"/>
                <a:ext cx="60023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1814" extrusionOk="0">
                    <a:moveTo>
                      <a:pt x="861" y="0"/>
                    </a:moveTo>
                    <a:cubicBezTo>
                      <a:pt x="834" y="0"/>
                      <a:pt x="781" y="0"/>
                      <a:pt x="728" y="14"/>
                    </a:cubicBezTo>
                    <a:lnTo>
                      <a:pt x="530" y="14"/>
                    </a:lnTo>
                    <a:cubicBezTo>
                      <a:pt x="464" y="14"/>
                      <a:pt x="398" y="27"/>
                      <a:pt x="331" y="27"/>
                    </a:cubicBezTo>
                    <a:cubicBezTo>
                      <a:pt x="265" y="40"/>
                      <a:pt x="212" y="40"/>
                      <a:pt x="173" y="40"/>
                    </a:cubicBezTo>
                    <a:cubicBezTo>
                      <a:pt x="146" y="53"/>
                      <a:pt x="133" y="67"/>
                      <a:pt x="133" y="93"/>
                    </a:cubicBezTo>
                    <a:cubicBezTo>
                      <a:pt x="133" y="159"/>
                      <a:pt x="120" y="212"/>
                      <a:pt x="120" y="265"/>
                    </a:cubicBezTo>
                    <a:cubicBezTo>
                      <a:pt x="120" y="318"/>
                      <a:pt x="106" y="358"/>
                      <a:pt x="106" y="397"/>
                    </a:cubicBezTo>
                    <a:cubicBezTo>
                      <a:pt x="106" y="437"/>
                      <a:pt x="93" y="477"/>
                      <a:pt x="93" y="530"/>
                    </a:cubicBezTo>
                    <a:cubicBezTo>
                      <a:pt x="93" y="569"/>
                      <a:pt x="80" y="622"/>
                      <a:pt x="67" y="675"/>
                    </a:cubicBezTo>
                    <a:cubicBezTo>
                      <a:pt x="67" y="702"/>
                      <a:pt x="67" y="715"/>
                      <a:pt x="67" y="742"/>
                    </a:cubicBezTo>
                    <a:cubicBezTo>
                      <a:pt x="67" y="755"/>
                      <a:pt x="67" y="768"/>
                      <a:pt x="67" y="781"/>
                    </a:cubicBezTo>
                    <a:cubicBezTo>
                      <a:pt x="67" y="821"/>
                      <a:pt x="67" y="861"/>
                      <a:pt x="80" y="887"/>
                    </a:cubicBezTo>
                    <a:cubicBezTo>
                      <a:pt x="93" y="914"/>
                      <a:pt x="106" y="927"/>
                      <a:pt x="146" y="927"/>
                    </a:cubicBezTo>
                    <a:cubicBezTo>
                      <a:pt x="159" y="927"/>
                      <a:pt x="173" y="927"/>
                      <a:pt x="212" y="914"/>
                    </a:cubicBezTo>
                    <a:cubicBezTo>
                      <a:pt x="239" y="914"/>
                      <a:pt x="265" y="900"/>
                      <a:pt x="305" y="900"/>
                    </a:cubicBezTo>
                    <a:cubicBezTo>
                      <a:pt x="345" y="887"/>
                      <a:pt x="384" y="874"/>
                      <a:pt x="424" y="874"/>
                    </a:cubicBezTo>
                    <a:cubicBezTo>
                      <a:pt x="464" y="861"/>
                      <a:pt x="503" y="861"/>
                      <a:pt x="556" y="861"/>
                    </a:cubicBezTo>
                    <a:cubicBezTo>
                      <a:pt x="623" y="861"/>
                      <a:pt x="689" y="874"/>
                      <a:pt x="728" y="887"/>
                    </a:cubicBezTo>
                    <a:cubicBezTo>
                      <a:pt x="781" y="914"/>
                      <a:pt x="821" y="940"/>
                      <a:pt x="848" y="967"/>
                    </a:cubicBezTo>
                    <a:cubicBezTo>
                      <a:pt x="874" y="993"/>
                      <a:pt x="901" y="1033"/>
                      <a:pt x="914" y="1072"/>
                    </a:cubicBezTo>
                    <a:cubicBezTo>
                      <a:pt x="914" y="1112"/>
                      <a:pt x="927" y="1152"/>
                      <a:pt x="927" y="1192"/>
                    </a:cubicBezTo>
                    <a:cubicBezTo>
                      <a:pt x="927" y="1244"/>
                      <a:pt x="914" y="1311"/>
                      <a:pt x="887" y="1364"/>
                    </a:cubicBezTo>
                    <a:cubicBezTo>
                      <a:pt x="874" y="1430"/>
                      <a:pt x="834" y="1483"/>
                      <a:pt x="795" y="1522"/>
                    </a:cubicBezTo>
                    <a:cubicBezTo>
                      <a:pt x="742" y="1575"/>
                      <a:pt x="689" y="1615"/>
                      <a:pt x="623" y="1642"/>
                    </a:cubicBezTo>
                    <a:cubicBezTo>
                      <a:pt x="543" y="1668"/>
                      <a:pt x="464" y="1681"/>
                      <a:pt x="371" y="1681"/>
                    </a:cubicBezTo>
                    <a:lnTo>
                      <a:pt x="292" y="1681"/>
                    </a:lnTo>
                    <a:cubicBezTo>
                      <a:pt x="265" y="1668"/>
                      <a:pt x="239" y="1668"/>
                      <a:pt x="212" y="1655"/>
                    </a:cubicBezTo>
                    <a:cubicBezTo>
                      <a:pt x="199" y="1642"/>
                      <a:pt x="173" y="1642"/>
                      <a:pt x="159" y="1628"/>
                    </a:cubicBezTo>
                    <a:cubicBezTo>
                      <a:pt x="146" y="1615"/>
                      <a:pt x="146" y="1602"/>
                      <a:pt x="146" y="1589"/>
                    </a:cubicBezTo>
                    <a:cubicBezTo>
                      <a:pt x="146" y="1562"/>
                      <a:pt x="146" y="1549"/>
                      <a:pt x="159" y="1549"/>
                    </a:cubicBezTo>
                    <a:cubicBezTo>
                      <a:pt x="173" y="1536"/>
                      <a:pt x="199" y="1536"/>
                      <a:pt x="212" y="1536"/>
                    </a:cubicBezTo>
                    <a:cubicBezTo>
                      <a:pt x="226" y="1522"/>
                      <a:pt x="239" y="1522"/>
                      <a:pt x="252" y="1509"/>
                    </a:cubicBezTo>
                    <a:cubicBezTo>
                      <a:pt x="265" y="1496"/>
                      <a:pt x="278" y="1483"/>
                      <a:pt x="278" y="1456"/>
                    </a:cubicBezTo>
                    <a:cubicBezTo>
                      <a:pt x="278" y="1417"/>
                      <a:pt x="265" y="1390"/>
                      <a:pt x="239" y="1377"/>
                    </a:cubicBezTo>
                    <a:cubicBezTo>
                      <a:pt x="226" y="1364"/>
                      <a:pt x="199" y="1364"/>
                      <a:pt x="173" y="1364"/>
                    </a:cubicBezTo>
                    <a:cubicBezTo>
                      <a:pt x="146" y="1364"/>
                      <a:pt x="133" y="1364"/>
                      <a:pt x="106" y="1377"/>
                    </a:cubicBezTo>
                    <a:cubicBezTo>
                      <a:pt x="93" y="1390"/>
                      <a:pt x="67" y="1403"/>
                      <a:pt x="53" y="1417"/>
                    </a:cubicBezTo>
                    <a:cubicBezTo>
                      <a:pt x="40" y="1443"/>
                      <a:pt x="27" y="1456"/>
                      <a:pt x="14" y="1483"/>
                    </a:cubicBezTo>
                    <a:cubicBezTo>
                      <a:pt x="14" y="1509"/>
                      <a:pt x="1" y="1536"/>
                      <a:pt x="1" y="1562"/>
                    </a:cubicBezTo>
                    <a:cubicBezTo>
                      <a:pt x="1" y="1628"/>
                      <a:pt x="27" y="1681"/>
                      <a:pt x="53" y="1708"/>
                    </a:cubicBezTo>
                    <a:cubicBezTo>
                      <a:pt x="80" y="1747"/>
                      <a:pt x="120" y="1774"/>
                      <a:pt x="159" y="1787"/>
                    </a:cubicBezTo>
                    <a:cubicBezTo>
                      <a:pt x="199" y="1800"/>
                      <a:pt x="239" y="1814"/>
                      <a:pt x="278" y="1814"/>
                    </a:cubicBezTo>
                    <a:lnTo>
                      <a:pt x="371" y="1814"/>
                    </a:lnTo>
                    <a:cubicBezTo>
                      <a:pt x="503" y="1814"/>
                      <a:pt x="609" y="1800"/>
                      <a:pt x="689" y="1761"/>
                    </a:cubicBezTo>
                    <a:cubicBezTo>
                      <a:pt x="781" y="1721"/>
                      <a:pt x="861" y="1681"/>
                      <a:pt x="914" y="1615"/>
                    </a:cubicBezTo>
                    <a:cubicBezTo>
                      <a:pt x="980" y="1562"/>
                      <a:pt x="1020" y="1496"/>
                      <a:pt x="1046" y="1417"/>
                    </a:cubicBezTo>
                    <a:cubicBezTo>
                      <a:pt x="1073" y="1350"/>
                      <a:pt x="1086" y="1271"/>
                      <a:pt x="1086" y="1205"/>
                    </a:cubicBezTo>
                    <a:cubicBezTo>
                      <a:pt x="1086" y="1152"/>
                      <a:pt x="1086" y="1086"/>
                      <a:pt x="1059" y="1033"/>
                    </a:cubicBezTo>
                    <a:cubicBezTo>
                      <a:pt x="1046" y="967"/>
                      <a:pt x="1020" y="914"/>
                      <a:pt x="967" y="874"/>
                    </a:cubicBezTo>
                    <a:cubicBezTo>
                      <a:pt x="940" y="821"/>
                      <a:pt x="887" y="781"/>
                      <a:pt x="821" y="755"/>
                    </a:cubicBezTo>
                    <a:cubicBezTo>
                      <a:pt x="755" y="728"/>
                      <a:pt x="662" y="715"/>
                      <a:pt x="570" y="715"/>
                    </a:cubicBezTo>
                    <a:lnTo>
                      <a:pt x="464" y="715"/>
                    </a:lnTo>
                    <a:cubicBezTo>
                      <a:pt x="424" y="728"/>
                      <a:pt x="384" y="728"/>
                      <a:pt x="358" y="742"/>
                    </a:cubicBezTo>
                    <a:cubicBezTo>
                      <a:pt x="318" y="742"/>
                      <a:pt x="292" y="755"/>
                      <a:pt x="265" y="755"/>
                    </a:cubicBezTo>
                    <a:cubicBezTo>
                      <a:pt x="239" y="768"/>
                      <a:pt x="226" y="768"/>
                      <a:pt x="212" y="768"/>
                    </a:cubicBezTo>
                    <a:lnTo>
                      <a:pt x="292" y="199"/>
                    </a:lnTo>
                    <a:cubicBezTo>
                      <a:pt x="318" y="186"/>
                      <a:pt x="345" y="186"/>
                      <a:pt x="398" y="172"/>
                    </a:cubicBezTo>
                    <a:cubicBezTo>
                      <a:pt x="464" y="172"/>
                      <a:pt x="517" y="172"/>
                      <a:pt x="570" y="159"/>
                    </a:cubicBezTo>
                    <a:lnTo>
                      <a:pt x="874" y="159"/>
                    </a:lnTo>
                    <a:cubicBezTo>
                      <a:pt x="901" y="159"/>
                      <a:pt x="914" y="146"/>
                      <a:pt x="940" y="146"/>
                    </a:cubicBezTo>
                    <a:cubicBezTo>
                      <a:pt x="967" y="133"/>
                      <a:pt x="980" y="106"/>
                      <a:pt x="980" y="80"/>
                    </a:cubicBezTo>
                    <a:cubicBezTo>
                      <a:pt x="980" y="53"/>
                      <a:pt x="967" y="27"/>
                      <a:pt x="940" y="27"/>
                    </a:cubicBezTo>
                    <a:cubicBezTo>
                      <a:pt x="927" y="14"/>
                      <a:pt x="887" y="0"/>
                      <a:pt x="861" y="0"/>
                    </a:cubicBezTo>
                    <a:close/>
                  </a:path>
                </a:pathLst>
              </a:custGeom>
              <a:solidFill>
                <a:srgbClr val="D2D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59" name="Google Shape;529;p27">
                <a:extLst>
                  <a:ext uri="{FF2B5EF4-FFF2-40B4-BE49-F238E27FC236}">
                    <a16:creationId xmlns:a16="http://schemas.microsoft.com/office/drawing/2014/main" id="{B3C77755-3EAF-4AF0-9E3C-B1309C169AB1}"/>
                  </a:ext>
                </a:extLst>
              </p:cNvPr>
              <p:cNvSpPr/>
              <p:nvPr/>
            </p:nvSpPr>
            <p:spPr>
              <a:xfrm>
                <a:off x="3885346" y="4261478"/>
                <a:ext cx="143426" cy="143426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2595" extrusionOk="0">
                    <a:moveTo>
                      <a:pt x="503" y="1"/>
                    </a:moveTo>
                    <a:cubicBezTo>
                      <a:pt x="225" y="1"/>
                      <a:pt x="0" y="226"/>
                      <a:pt x="0" y="504"/>
                    </a:cubicBezTo>
                    <a:lnTo>
                      <a:pt x="0" y="2052"/>
                    </a:lnTo>
                    <a:cubicBezTo>
                      <a:pt x="0" y="2383"/>
                      <a:pt x="225" y="2595"/>
                      <a:pt x="503" y="2595"/>
                    </a:cubicBezTo>
                    <a:lnTo>
                      <a:pt x="2052" y="2595"/>
                    </a:lnTo>
                    <a:cubicBezTo>
                      <a:pt x="2383" y="2595"/>
                      <a:pt x="2594" y="2383"/>
                      <a:pt x="2594" y="2052"/>
                    </a:cubicBezTo>
                    <a:lnTo>
                      <a:pt x="2594" y="504"/>
                    </a:lnTo>
                    <a:cubicBezTo>
                      <a:pt x="2594" y="226"/>
                      <a:pt x="2383" y="1"/>
                      <a:pt x="2052" y="1"/>
                    </a:cubicBezTo>
                    <a:close/>
                  </a:path>
                </a:pathLst>
              </a:custGeom>
              <a:solidFill>
                <a:srgbClr val="A0A0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60" name="Google Shape;530;p27">
                <a:extLst>
                  <a:ext uri="{FF2B5EF4-FFF2-40B4-BE49-F238E27FC236}">
                    <a16:creationId xmlns:a16="http://schemas.microsoft.com/office/drawing/2014/main" id="{99509423-E592-4E2D-8C65-E9D0B533EA1C}"/>
                  </a:ext>
                </a:extLst>
              </p:cNvPr>
              <p:cNvSpPr/>
              <p:nvPr/>
            </p:nvSpPr>
            <p:spPr>
              <a:xfrm>
                <a:off x="3885346" y="4453872"/>
                <a:ext cx="143426" cy="143426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2595" extrusionOk="0">
                    <a:moveTo>
                      <a:pt x="503" y="1"/>
                    </a:moveTo>
                    <a:cubicBezTo>
                      <a:pt x="225" y="1"/>
                      <a:pt x="0" y="226"/>
                      <a:pt x="0" y="556"/>
                    </a:cubicBezTo>
                    <a:lnTo>
                      <a:pt x="0" y="2092"/>
                    </a:lnTo>
                    <a:cubicBezTo>
                      <a:pt x="0" y="2370"/>
                      <a:pt x="225" y="2595"/>
                      <a:pt x="503" y="2595"/>
                    </a:cubicBezTo>
                    <a:lnTo>
                      <a:pt x="2052" y="2595"/>
                    </a:lnTo>
                    <a:cubicBezTo>
                      <a:pt x="2383" y="2595"/>
                      <a:pt x="2594" y="2370"/>
                      <a:pt x="2594" y="2092"/>
                    </a:cubicBezTo>
                    <a:lnTo>
                      <a:pt x="2594" y="556"/>
                    </a:lnTo>
                    <a:cubicBezTo>
                      <a:pt x="2594" y="226"/>
                      <a:pt x="2383" y="1"/>
                      <a:pt x="2052" y="1"/>
                    </a:cubicBezTo>
                    <a:close/>
                  </a:path>
                </a:pathLst>
              </a:custGeom>
              <a:solidFill>
                <a:srgbClr val="A0A0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61" name="Google Shape;531;p27">
                <a:extLst>
                  <a:ext uri="{FF2B5EF4-FFF2-40B4-BE49-F238E27FC236}">
                    <a16:creationId xmlns:a16="http://schemas.microsoft.com/office/drawing/2014/main" id="{2F9D63C5-2656-4D31-B3C5-0A0E07072100}"/>
                  </a:ext>
                </a:extLst>
              </p:cNvPr>
              <p:cNvSpPr/>
              <p:nvPr/>
            </p:nvSpPr>
            <p:spPr>
              <a:xfrm>
                <a:off x="3885346" y="4645549"/>
                <a:ext cx="143426" cy="338750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6129" extrusionOk="0">
                    <a:moveTo>
                      <a:pt x="503" y="0"/>
                    </a:moveTo>
                    <a:cubicBezTo>
                      <a:pt x="225" y="0"/>
                      <a:pt x="0" y="278"/>
                      <a:pt x="0" y="556"/>
                    </a:cubicBezTo>
                    <a:lnTo>
                      <a:pt x="0" y="5625"/>
                    </a:lnTo>
                    <a:cubicBezTo>
                      <a:pt x="0" y="5903"/>
                      <a:pt x="225" y="6128"/>
                      <a:pt x="503" y="6128"/>
                    </a:cubicBezTo>
                    <a:lnTo>
                      <a:pt x="2052" y="6128"/>
                    </a:lnTo>
                    <a:cubicBezTo>
                      <a:pt x="2383" y="6128"/>
                      <a:pt x="2594" y="5903"/>
                      <a:pt x="2594" y="5625"/>
                    </a:cubicBezTo>
                    <a:lnTo>
                      <a:pt x="2594" y="556"/>
                    </a:lnTo>
                    <a:cubicBezTo>
                      <a:pt x="2594" y="278"/>
                      <a:pt x="2383" y="0"/>
                      <a:pt x="2052" y="0"/>
                    </a:cubicBez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</p:grpSp>
      <p:sp>
        <p:nvSpPr>
          <p:cNvPr id="62" name="Google Shape;577;p27">
            <a:extLst>
              <a:ext uri="{FF2B5EF4-FFF2-40B4-BE49-F238E27FC236}">
                <a16:creationId xmlns:a16="http://schemas.microsoft.com/office/drawing/2014/main" id="{B253116F-EA9C-4DE1-84D6-1E34C8260DAD}"/>
              </a:ext>
            </a:extLst>
          </p:cNvPr>
          <p:cNvSpPr/>
          <p:nvPr/>
        </p:nvSpPr>
        <p:spPr>
          <a:xfrm>
            <a:off x="3558796" y="3751548"/>
            <a:ext cx="265628" cy="451390"/>
          </a:xfrm>
          <a:custGeom>
            <a:avLst/>
            <a:gdLst/>
            <a:ahLst/>
            <a:cxnLst/>
            <a:rect l="l" t="t" r="r" b="b"/>
            <a:pathLst>
              <a:path w="4806" h="8167" extrusionOk="0">
                <a:moveTo>
                  <a:pt x="1" y="1"/>
                </a:moveTo>
                <a:lnTo>
                  <a:pt x="1" y="8167"/>
                </a:lnTo>
                <a:lnTo>
                  <a:pt x="4805" y="8167"/>
                </a:lnTo>
                <a:lnTo>
                  <a:pt x="4805" y="1"/>
                </a:lnTo>
                <a:close/>
              </a:path>
            </a:pathLst>
          </a:custGeom>
          <a:solidFill>
            <a:srgbClr val="CECC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3" name="Google Shape;578;p27">
            <a:extLst>
              <a:ext uri="{FF2B5EF4-FFF2-40B4-BE49-F238E27FC236}">
                <a16:creationId xmlns:a16="http://schemas.microsoft.com/office/drawing/2014/main" id="{3E0E9E26-74FD-444A-B537-448B96D0AE70}"/>
              </a:ext>
            </a:extLst>
          </p:cNvPr>
          <p:cNvSpPr/>
          <p:nvPr/>
        </p:nvSpPr>
        <p:spPr>
          <a:xfrm>
            <a:off x="3558796" y="3751548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AF3EF416-86D4-4685-8A26-CAB0E9F2F8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2259" y="465924"/>
            <a:ext cx="908383" cy="804742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9C14CD96-BF85-4DCA-AA78-BC297085E3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7905" y="4858423"/>
            <a:ext cx="780356" cy="2017951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F74520CF-71C6-4FA5-BFC9-620A28E62F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52351" y="-264355"/>
            <a:ext cx="2280102" cy="1591194"/>
          </a:xfrm>
          <a:prstGeom prst="rect">
            <a:avLst/>
          </a:prstGeom>
        </p:spPr>
      </p:pic>
      <p:pic>
        <p:nvPicPr>
          <p:cNvPr id="74" name="Picture 10" descr="Math Icon - Download in Line Style">
            <a:extLst>
              <a:ext uri="{FF2B5EF4-FFF2-40B4-BE49-F238E27FC236}">
                <a16:creationId xmlns:a16="http://schemas.microsoft.com/office/drawing/2014/main" id="{2926B12A-6306-4321-9E63-8414C2960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675" y="4648199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2" descr="Basic math Vector Icons free download in SVG, PNG Format">
            <a:extLst>
              <a:ext uri="{FF2B5EF4-FFF2-40B4-BE49-F238E27FC236}">
                <a16:creationId xmlns:a16="http://schemas.microsoft.com/office/drawing/2014/main" id="{D5C3A00C-BF21-430C-B53F-E133278EE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4913" y="173896"/>
            <a:ext cx="1533378" cy="1533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4" descr="Math Symbols Icons - Download Free Vector Icons | Noun Project">
            <a:extLst>
              <a:ext uri="{FF2B5EF4-FFF2-40B4-BE49-F238E27FC236}">
                <a16:creationId xmlns:a16="http://schemas.microsoft.com/office/drawing/2014/main" id="{25083909-C882-47A3-B979-807FE5AC1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486" y="5388239"/>
            <a:ext cx="1201029" cy="120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16" descr="Math Icon from Education Pack | Free Download">
            <a:extLst>
              <a:ext uri="{FF2B5EF4-FFF2-40B4-BE49-F238E27FC236}">
                <a16:creationId xmlns:a16="http://schemas.microsoft.com/office/drawing/2014/main" id="{CDAB788C-B21B-4B89-9EB8-8069398C2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913" y="404369"/>
            <a:ext cx="1237957" cy="123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18" descr="Free Icon | Math book">
            <a:extLst>
              <a:ext uri="{FF2B5EF4-FFF2-40B4-BE49-F238E27FC236}">
                <a16:creationId xmlns:a16="http://schemas.microsoft.com/office/drawing/2014/main" id="{EA790F91-D0EC-4BC2-A431-8F1EA89C8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7903" y="4108191"/>
            <a:ext cx="2067951" cy="206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32712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67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7" dur="3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8" dur="3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3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3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4CE815-7A38-42CB-92B5-4AA610CBF76A}"/>
              </a:ext>
            </a:extLst>
          </p:cNvPr>
          <p:cNvSpPr/>
          <p:nvPr/>
        </p:nvSpPr>
        <p:spPr>
          <a:xfrm>
            <a:off x="4921037" y="5105400"/>
            <a:ext cx="2349925" cy="909431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BẮT ĐẦU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F04706F-B77F-46B3-88CF-5C4FFB438F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6002236" cy="685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17BA04B-1F65-44F1-B88A-4426346067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953625"/>
            <a:ext cx="3731075" cy="46089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11D8D22-3F2C-4761-B8F3-4F7191283D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400" y="762000"/>
            <a:ext cx="5657578" cy="591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16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9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5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6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9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5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5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6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8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2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4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6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7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9" name="Group 478">
            <a:extLst>
              <a:ext uri="{FF2B5EF4-FFF2-40B4-BE49-F238E27FC236}">
                <a16:creationId xmlns:a16="http://schemas.microsoft.com/office/drawing/2014/main" id="{FFC0FB9C-05D1-4C48-8D63-F1E06B5548F5}"/>
              </a:ext>
            </a:extLst>
          </p:cNvPr>
          <p:cNvGrpSpPr>
            <a:grpSpLocks noChangeAspect="1"/>
          </p:cNvGrpSpPr>
          <p:nvPr/>
        </p:nvGrpSpPr>
        <p:grpSpPr>
          <a:xfrm rot="18000000">
            <a:off x="-2469350" y="1001487"/>
            <a:ext cx="508000" cy="508000"/>
            <a:chOff x="1197429" y="1001486"/>
            <a:chExt cx="508000" cy="508000"/>
          </a:xfrm>
        </p:grpSpPr>
        <p:cxnSp>
          <p:nvCxnSpPr>
            <p:cNvPr id="480" name="Straight Connector 479">
              <a:extLst>
                <a:ext uri="{FF2B5EF4-FFF2-40B4-BE49-F238E27FC236}">
                  <a16:creationId xmlns:a16="http://schemas.microsoft.com/office/drawing/2014/main" id="{89698E5F-76AC-436A-A9E5-2F988F3713E8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1" name="Straight Connector 480">
              <a:extLst>
                <a:ext uri="{FF2B5EF4-FFF2-40B4-BE49-F238E27FC236}">
                  <a16:creationId xmlns:a16="http://schemas.microsoft.com/office/drawing/2014/main" id="{7C4B45F1-8425-4B98-AF9A-C0574204A2B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2" name="Group 481">
            <a:extLst>
              <a:ext uri="{FF2B5EF4-FFF2-40B4-BE49-F238E27FC236}">
                <a16:creationId xmlns:a16="http://schemas.microsoft.com/office/drawing/2014/main" id="{50FF5F11-C1CC-42ED-BEF8-01E2E9ADDE9B}"/>
              </a:ext>
            </a:extLst>
          </p:cNvPr>
          <p:cNvGrpSpPr>
            <a:grpSpLocks noChangeAspect="1"/>
          </p:cNvGrpSpPr>
          <p:nvPr/>
        </p:nvGrpSpPr>
        <p:grpSpPr>
          <a:xfrm rot="6300000">
            <a:off x="13444073" y="432596"/>
            <a:ext cx="274136" cy="274136"/>
            <a:chOff x="1197429" y="1001486"/>
            <a:chExt cx="508000" cy="508000"/>
          </a:xfrm>
        </p:grpSpPr>
        <p:cxnSp>
          <p:nvCxnSpPr>
            <p:cNvPr id="483" name="Straight Connector 482">
              <a:extLst>
                <a:ext uri="{FF2B5EF4-FFF2-40B4-BE49-F238E27FC236}">
                  <a16:creationId xmlns:a16="http://schemas.microsoft.com/office/drawing/2014/main" id="{E65492F3-4B93-4F9E-99EA-63E5A7ABB143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4" name="Straight Connector 483">
              <a:extLst>
                <a:ext uri="{FF2B5EF4-FFF2-40B4-BE49-F238E27FC236}">
                  <a16:creationId xmlns:a16="http://schemas.microsoft.com/office/drawing/2014/main" id="{A12E0EB1-4B31-45B5-AE4D-A7D17D06D14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5" name="Group 484">
            <a:extLst>
              <a:ext uri="{FF2B5EF4-FFF2-40B4-BE49-F238E27FC236}">
                <a16:creationId xmlns:a16="http://schemas.microsoft.com/office/drawing/2014/main" id="{62152933-7711-4BD7-B358-B6DC71D5547A}"/>
              </a:ext>
            </a:extLst>
          </p:cNvPr>
          <p:cNvGrpSpPr>
            <a:grpSpLocks noChangeAspect="1"/>
          </p:cNvGrpSpPr>
          <p:nvPr/>
        </p:nvGrpSpPr>
        <p:grpSpPr>
          <a:xfrm rot="17144575">
            <a:off x="-2897824" y="4533925"/>
            <a:ext cx="414328" cy="414328"/>
            <a:chOff x="1197429" y="1001486"/>
            <a:chExt cx="508000" cy="508000"/>
          </a:xfrm>
        </p:grpSpPr>
        <p:cxnSp>
          <p:nvCxnSpPr>
            <p:cNvPr id="486" name="Straight Connector 485">
              <a:extLst>
                <a:ext uri="{FF2B5EF4-FFF2-40B4-BE49-F238E27FC236}">
                  <a16:creationId xmlns:a16="http://schemas.microsoft.com/office/drawing/2014/main" id="{E92FE09D-70D8-4C46-9609-1DDEAE5C9885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7" name="Straight Connector 486">
              <a:extLst>
                <a:ext uri="{FF2B5EF4-FFF2-40B4-BE49-F238E27FC236}">
                  <a16:creationId xmlns:a16="http://schemas.microsoft.com/office/drawing/2014/main" id="{73FDBE4E-804E-4973-959B-42A8A1F9135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88" name="Straight Connector 487">
            <a:extLst>
              <a:ext uri="{FF2B5EF4-FFF2-40B4-BE49-F238E27FC236}">
                <a16:creationId xmlns:a16="http://schemas.microsoft.com/office/drawing/2014/main" id="{A4149F72-8619-431B-9D72-E6E49CBCEB99}"/>
              </a:ext>
            </a:extLst>
          </p:cNvPr>
          <p:cNvCxnSpPr>
            <a:cxnSpLocks noChangeAspect="1"/>
          </p:cNvCxnSpPr>
          <p:nvPr/>
        </p:nvCxnSpPr>
        <p:spPr>
          <a:xfrm rot="4139089">
            <a:off x="12474211" y="2541572"/>
            <a:ext cx="2483548" cy="2762546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9" name="Straight Connector 488">
            <a:extLst>
              <a:ext uri="{FF2B5EF4-FFF2-40B4-BE49-F238E27FC236}">
                <a16:creationId xmlns:a16="http://schemas.microsoft.com/office/drawing/2014/main" id="{41A7B6AF-3249-443D-9782-7A61C19500C0}"/>
              </a:ext>
            </a:extLst>
          </p:cNvPr>
          <p:cNvCxnSpPr>
            <a:cxnSpLocks noChangeAspect="1"/>
          </p:cNvCxnSpPr>
          <p:nvPr/>
        </p:nvCxnSpPr>
        <p:spPr>
          <a:xfrm rot="4139089">
            <a:off x="13471514" y="3449153"/>
            <a:ext cx="957296" cy="1064837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0" name="Straight Connector 489">
            <a:extLst>
              <a:ext uri="{FF2B5EF4-FFF2-40B4-BE49-F238E27FC236}">
                <a16:creationId xmlns:a16="http://schemas.microsoft.com/office/drawing/2014/main" id="{2E30FA13-89DC-4E8D-AA4C-C16089BA722F}"/>
              </a:ext>
            </a:extLst>
          </p:cNvPr>
          <p:cNvCxnSpPr>
            <a:cxnSpLocks noChangeAspect="1"/>
          </p:cNvCxnSpPr>
          <p:nvPr/>
        </p:nvCxnSpPr>
        <p:spPr>
          <a:xfrm rot="4139089">
            <a:off x="13755713" y="4119823"/>
            <a:ext cx="957296" cy="1064837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1" name="Rectangle 490">
            <a:extLst>
              <a:ext uri="{FF2B5EF4-FFF2-40B4-BE49-F238E27FC236}">
                <a16:creationId xmlns:a16="http://schemas.microsoft.com/office/drawing/2014/main" id="{6AD0E4E1-00DE-49EB-A1B7-2C7EA3BD1E71}"/>
              </a:ext>
            </a:extLst>
          </p:cNvPr>
          <p:cNvSpPr>
            <a:spLocks noChangeAspect="1"/>
          </p:cNvSpPr>
          <p:nvPr/>
        </p:nvSpPr>
        <p:spPr>
          <a:xfrm rot="3199375">
            <a:off x="13485344" y="419268"/>
            <a:ext cx="352786" cy="352786"/>
          </a:xfrm>
          <a:prstGeom prst="rect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2" name="Oval 491">
            <a:extLst>
              <a:ext uri="{FF2B5EF4-FFF2-40B4-BE49-F238E27FC236}">
                <a16:creationId xmlns:a16="http://schemas.microsoft.com/office/drawing/2014/main" id="{3264F434-7F7F-4E2F-8F8C-74E04ADE8AEF}"/>
              </a:ext>
            </a:extLst>
          </p:cNvPr>
          <p:cNvSpPr>
            <a:spLocks noChangeAspect="1"/>
          </p:cNvSpPr>
          <p:nvPr/>
        </p:nvSpPr>
        <p:spPr>
          <a:xfrm rot="18000000">
            <a:off x="-1994344" y="1360986"/>
            <a:ext cx="286989" cy="286989"/>
          </a:xfrm>
          <a:prstGeom prst="ellips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494" name="Straight Connector 493">
            <a:extLst>
              <a:ext uri="{FF2B5EF4-FFF2-40B4-BE49-F238E27FC236}">
                <a16:creationId xmlns:a16="http://schemas.microsoft.com/office/drawing/2014/main" id="{03FBDC1A-4976-4BF5-BCB8-2B6CCBDE7C67}"/>
              </a:ext>
            </a:extLst>
          </p:cNvPr>
          <p:cNvCxnSpPr>
            <a:cxnSpLocks noChangeAspect="1"/>
          </p:cNvCxnSpPr>
          <p:nvPr/>
        </p:nvCxnSpPr>
        <p:spPr>
          <a:xfrm rot="18000000">
            <a:off x="-2407333" y="5081773"/>
            <a:ext cx="1282301" cy="142635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5" name="Straight Connector 494">
            <a:extLst>
              <a:ext uri="{FF2B5EF4-FFF2-40B4-BE49-F238E27FC236}">
                <a16:creationId xmlns:a16="http://schemas.microsoft.com/office/drawing/2014/main" id="{030682EA-3DEC-43A2-B8E9-CAFFFCDC699E}"/>
              </a:ext>
            </a:extLst>
          </p:cNvPr>
          <p:cNvCxnSpPr>
            <a:cxnSpLocks noChangeAspect="1"/>
          </p:cNvCxnSpPr>
          <p:nvPr/>
        </p:nvCxnSpPr>
        <p:spPr>
          <a:xfrm rot="18000000">
            <a:off x="-3133151" y="772257"/>
            <a:ext cx="1790896" cy="199208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6" name="Straight Connector 495">
            <a:extLst>
              <a:ext uri="{FF2B5EF4-FFF2-40B4-BE49-F238E27FC236}">
                <a16:creationId xmlns:a16="http://schemas.microsoft.com/office/drawing/2014/main" id="{DCF0FA9B-DCAE-477F-97B0-90C541F8969D}"/>
              </a:ext>
            </a:extLst>
          </p:cNvPr>
          <p:cNvCxnSpPr>
            <a:cxnSpLocks noChangeAspect="1"/>
          </p:cNvCxnSpPr>
          <p:nvPr/>
        </p:nvCxnSpPr>
        <p:spPr>
          <a:xfrm rot="18000000">
            <a:off x="-2157450" y="1679604"/>
            <a:ext cx="1282301" cy="142635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7" name="Oval 496">
            <a:extLst>
              <a:ext uri="{FF2B5EF4-FFF2-40B4-BE49-F238E27FC236}">
                <a16:creationId xmlns:a16="http://schemas.microsoft.com/office/drawing/2014/main" id="{249F6684-62A2-4075-AEF8-A415920B1670}"/>
              </a:ext>
            </a:extLst>
          </p:cNvPr>
          <p:cNvSpPr>
            <a:spLocks noChangeAspect="1"/>
          </p:cNvSpPr>
          <p:nvPr/>
        </p:nvSpPr>
        <p:spPr>
          <a:xfrm rot="18000000">
            <a:off x="-2605135" y="2050683"/>
            <a:ext cx="135785" cy="135785"/>
          </a:xfrm>
          <a:prstGeom prst="ellips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498" name="Group 497">
            <a:extLst>
              <a:ext uri="{FF2B5EF4-FFF2-40B4-BE49-F238E27FC236}">
                <a16:creationId xmlns:a16="http://schemas.microsoft.com/office/drawing/2014/main" id="{42AFCBD6-BB6C-4069-835F-27024CBCECE3}"/>
              </a:ext>
            </a:extLst>
          </p:cNvPr>
          <p:cNvGrpSpPr>
            <a:grpSpLocks noChangeAspect="1"/>
          </p:cNvGrpSpPr>
          <p:nvPr/>
        </p:nvGrpSpPr>
        <p:grpSpPr>
          <a:xfrm rot="15300000">
            <a:off x="-2818666" y="1700785"/>
            <a:ext cx="303191" cy="303191"/>
            <a:chOff x="1197429" y="1001486"/>
            <a:chExt cx="508000" cy="508000"/>
          </a:xfrm>
        </p:grpSpPr>
        <p:cxnSp>
          <p:nvCxnSpPr>
            <p:cNvPr id="499" name="Straight Connector 498">
              <a:extLst>
                <a:ext uri="{FF2B5EF4-FFF2-40B4-BE49-F238E27FC236}">
                  <a16:creationId xmlns:a16="http://schemas.microsoft.com/office/drawing/2014/main" id="{60DD9B33-06EE-4816-BC7A-4A4631CEB342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0" name="Straight Connector 499">
              <a:extLst>
                <a:ext uri="{FF2B5EF4-FFF2-40B4-BE49-F238E27FC236}">
                  <a16:creationId xmlns:a16="http://schemas.microsoft.com/office/drawing/2014/main" id="{3DA8C8F5-BAB0-4071-99E7-16DA04B0EEB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01" name="Straight Connector 500">
            <a:extLst>
              <a:ext uri="{FF2B5EF4-FFF2-40B4-BE49-F238E27FC236}">
                <a16:creationId xmlns:a16="http://schemas.microsoft.com/office/drawing/2014/main" id="{73961EC0-253C-48EF-BA7C-CCBE6B342A66}"/>
              </a:ext>
            </a:extLst>
          </p:cNvPr>
          <p:cNvCxnSpPr>
            <a:cxnSpLocks noChangeAspect="1"/>
          </p:cNvCxnSpPr>
          <p:nvPr/>
        </p:nvCxnSpPr>
        <p:spPr>
          <a:xfrm rot="4139089">
            <a:off x="12822602" y="195654"/>
            <a:ext cx="807833" cy="898584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2" name="Straight Connector 501">
            <a:extLst>
              <a:ext uri="{FF2B5EF4-FFF2-40B4-BE49-F238E27FC236}">
                <a16:creationId xmlns:a16="http://schemas.microsoft.com/office/drawing/2014/main" id="{7003FB9E-9F6D-4D90-85B2-90DC6E5FC42C}"/>
              </a:ext>
            </a:extLst>
          </p:cNvPr>
          <p:cNvCxnSpPr>
            <a:cxnSpLocks noChangeAspect="1"/>
          </p:cNvCxnSpPr>
          <p:nvPr/>
        </p:nvCxnSpPr>
        <p:spPr>
          <a:xfrm rot="4139089">
            <a:off x="12993064" y="462401"/>
            <a:ext cx="807833" cy="898584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3" name="Straight Connector 492">
            <a:extLst>
              <a:ext uri="{FF2B5EF4-FFF2-40B4-BE49-F238E27FC236}">
                <a16:creationId xmlns:a16="http://schemas.microsoft.com/office/drawing/2014/main" id="{236D4792-2EFF-4BF7-9D40-30760453B26A}"/>
              </a:ext>
            </a:extLst>
          </p:cNvPr>
          <p:cNvCxnSpPr>
            <a:cxnSpLocks noChangeAspect="1"/>
          </p:cNvCxnSpPr>
          <p:nvPr/>
        </p:nvCxnSpPr>
        <p:spPr>
          <a:xfrm rot="18000000">
            <a:off x="-2841199" y="4430161"/>
            <a:ext cx="1282301" cy="142635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Box 112">
            <a:extLst>
              <a:ext uri="{FF2B5EF4-FFF2-40B4-BE49-F238E27FC236}">
                <a16:creationId xmlns:a16="http://schemas.microsoft.com/office/drawing/2014/main" id="{436C5772-2449-4AA8-B1ED-F9CDDDD2E792}"/>
              </a:ext>
            </a:extLst>
          </p:cNvPr>
          <p:cNvSpPr txBox="1"/>
          <p:nvPr/>
        </p:nvSpPr>
        <p:spPr>
          <a:xfrm rot="10800000">
            <a:off x="5040034" y="2611108"/>
            <a:ext cx="1455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noFill/>
                <a:latin typeface="Montserrat" panose="00000500000000000000" pitchFamily="2" charset="0"/>
              </a:rPr>
              <a:t>Member 2</a:t>
            </a:r>
          </a:p>
        </p:txBody>
      </p:sp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5CE9E168-D5E3-4C6E-94A7-6A162A0EF8E7}"/>
              </a:ext>
            </a:extLst>
          </p:cNvPr>
          <p:cNvSpPr/>
          <p:nvPr/>
        </p:nvSpPr>
        <p:spPr>
          <a:xfrm>
            <a:off x="1455494" y="1397024"/>
            <a:ext cx="1842714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7EBC9D67-4205-4051-B454-36CDFF1DACA3}"/>
              </a:ext>
            </a:extLst>
          </p:cNvPr>
          <p:cNvSpPr/>
          <p:nvPr/>
        </p:nvSpPr>
        <p:spPr>
          <a:xfrm>
            <a:off x="1032923" y="1686753"/>
            <a:ext cx="2798674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: Rounded Corners 115">
            <a:extLst>
              <a:ext uri="{FF2B5EF4-FFF2-40B4-BE49-F238E27FC236}">
                <a16:creationId xmlns:a16="http://schemas.microsoft.com/office/drawing/2014/main" id="{D04AB892-AC2C-426D-AA43-89916A93C6BA}"/>
              </a:ext>
            </a:extLst>
          </p:cNvPr>
          <p:cNvSpPr/>
          <p:nvPr/>
        </p:nvSpPr>
        <p:spPr>
          <a:xfrm>
            <a:off x="1251848" y="1986137"/>
            <a:ext cx="2418297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id="{3CE3623F-F404-4538-A255-5E690D5D9914}"/>
              </a:ext>
            </a:extLst>
          </p:cNvPr>
          <p:cNvSpPr/>
          <p:nvPr/>
        </p:nvSpPr>
        <p:spPr>
          <a:xfrm>
            <a:off x="1545841" y="2286852"/>
            <a:ext cx="1546361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D43238DF-0BCD-4567-9B63-419A6ADFFF07}"/>
              </a:ext>
            </a:extLst>
          </p:cNvPr>
          <p:cNvSpPr/>
          <p:nvPr/>
        </p:nvSpPr>
        <p:spPr>
          <a:xfrm flipV="1">
            <a:off x="3330028" y="4106916"/>
            <a:ext cx="1566609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6EB31EF5-0536-4FC2-B108-9DCD6EC070A1}"/>
              </a:ext>
            </a:extLst>
          </p:cNvPr>
          <p:cNvSpPr/>
          <p:nvPr/>
        </p:nvSpPr>
        <p:spPr>
          <a:xfrm flipV="1">
            <a:off x="2813420" y="4400842"/>
            <a:ext cx="2418297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A73F30B2-9786-49F9-84A0-44C39CAD5779}"/>
              </a:ext>
            </a:extLst>
          </p:cNvPr>
          <p:cNvSpPr/>
          <p:nvPr/>
        </p:nvSpPr>
        <p:spPr>
          <a:xfrm flipV="1">
            <a:off x="2922882" y="4655015"/>
            <a:ext cx="2199371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69296ECE-7061-4A62-9E76-BD149E1C1ADC}"/>
              </a:ext>
            </a:extLst>
          </p:cNvPr>
          <p:cNvSpPr/>
          <p:nvPr/>
        </p:nvSpPr>
        <p:spPr>
          <a:xfrm flipV="1">
            <a:off x="3150200" y="4941756"/>
            <a:ext cx="1741839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" name="Picture 121">
            <a:extLst>
              <a:ext uri="{FF2B5EF4-FFF2-40B4-BE49-F238E27FC236}">
                <a16:creationId xmlns:a16="http://schemas.microsoft.com/office/drawing/2014/main" id="{0CABB79B-A1CE-45B1-9C6E-14FBD1C0F1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40" t="-36548" r="47920" b="134470"/>
          <a:stretch/>
        </p:blipFill>
        <p:spPr>
          <a:xfrm>
            <a:off x="3124594" y="3511886"/>
            <a:ext cx="173614" cy="102463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504A06B1-373D-4F91-A9A3-B8C12671AD2E}"/>
              </a:ext>
            </a:extLst>
          </p:cNvPr>
          <p:cNvSpPr/>
          <p:nvPr/>
        </p:nvSpPr>
        <p:spPr>
          <a:xfrm>
            <a:off x="8345941" y="1499619"/>
            <a:ext cx="1851476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ectangle: Rounded Corners 123">
            <a:extLst>
              <a:ext uri="{FF2B5EF4-FFF2-40B4-BE49-F238E27FC236}">
                <a16:creationId xmlns:a16="http://schemas.microsoft.com/office/drawing/2014/main" id="{9043C519-8042-4539-823B-F8533812A5EF}"/>
              </a:ext>
            </a:extLst>
          </p:cNvPr>
          <p:cNvSpPr/>
          <p:nvPr/>
        </p:nvSpPr>
        <p:spPr>
          <a:xfrm>
            <a:off x="8005418" y="1766645"/>
            <a:ext cx="2586382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ectangle: Rounded Corners 124">
            <a:extLst>
              <a:ext uri="{FF2B5EF4-FFF2-40B4-BE49-F238E27FC236}">
                <a16:creationId xmlns:a16="http://schemas.microsoft.com/office/drawing/2014/main" id="{F6A4776B-B13E-4E65-BDB4-E0EC91EB5835}"/>
              </a:ext>
            </a:extLst>
          </p:cNvPr>
          <p:cNvSpPr/>
          <p:nvPr/>
        </p:nvSpPr>
        <p:spPr>
          <a:xfrm>
            <a:off x="8124408" y="2052967"/>
            <a:ext cx="2238791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E9A92DF5-7A4B-4418-9609-468FF165A97F}"/>
              </a:ext>
            </a:extLst>
          </p:cNvPr>
          <p:cNvSpPr/>
          <p:nvPr/>
        </p:nvSpPr>
        <p:spPr>
          <a:xfrm>
            <a:off x="8383531" y="2357149"/>
            <a:ext cx="1570936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7" name="Picture 126">
            <a:extLst>
              <a:ext uri="{FF2B5EF4-FFF2-40B4-BE49-F238E27FC236}">
                <a16:creationId xmlns:a16="http://schemas.microsoft.com/office/drawing/2014/main" id="{9ED89473-F842-405A-9E40-5494110E58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11" t="94381" r="16527" b="1751"/>
          <a:stretch/>
        </p:blipFill>
        <p:spPr>
          <a:xfrm>
            <a:off x="8770605" y="966581"/>
            <a:ext cx="82661" cy="190751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128" name="Rectangle: Rounded Corners 127">
            <a:extLst>
              <a:ext uri="{FF2B5EF4-FFF2-40B4-BE49-F238E27FC236}">
                <a16:creationId xmlns:a16="http://schemas.microsoft.com/office/drawing/2014/main" id="{59C282F3-22DF-43D1-85A0-3472F603F843}"/>
              </a:ext>
            </a:extLst>
          </p:cNvPr>
          <p:cNvSpPr/>
          <p:nvPr/>
        </p:nvSpPr>
        <p:spPr>
          <a:xfrm flipV="1">
            <a:off x="6836008" y="4101667"/>
            <a:ext cx="1851476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: Rounded Corners 128">
            <a:extLst>
              <a:ext uri="{FF2B5EF4-FFF2-40B4-BE49-F238E27FC236}">
                <a16:creationId xmlns:a16="http://schemas.microsoft.com/office/drawing/2014/main" id="{8534892B-1C9B-4F55-83A0-2A7112DD05E0}"/>
              </a:ext>
            </a:extLst>
          </p:cNvPr>
          <p:cNvSpPr/>
          <p:nvPr/>
        </p:nvSpPr>
        <p:spPr>
          <a:xfrm flipV="1">
            <a:off x="6614475" y="4655015"/>
            <a:ext cx="2238791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ectangle: Rounded Corners 129">
            <a:extLst>
              <a:ext uri="{FF2B5EF4-FFF2-40B4-BE49-F238E27FC236}">
                <a16:creationId xmlns:a16="http://schemas.microsoft.com/office/drawing/2014/main" id="{89EA5BC8-48F6-4F6E-A8E3-9F1DF2689BD6}"/>
              </a:ext>
            </a:extLst>
          </p:cNvPr>
          <p:cNvSpPr/>
          <p:nvPr/>
        </p:nvSpPr>
        <p:spPr>
          <a:xfrm flipV="1">
            <a:off x="6873598" y="4959197"/>
            <a:ext cx="1570936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1" name="Picture 130">
            <a:extLst>
              <a:ext uri="{FF2B5EF4-FFF2-40B4-BE49-F238E27FC236}">
                <a16:creationId xmlns:a16="http://schemas.microsoft.com/office/drawing/2014/main" id="{AA852B50-13CC-4AA0-AB45-9EFE0BC847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27" t="96582" r="34653" b="1559"/>
          <a:stretch/>
        </p:blipFill>
        <p:spPr>
          <a:xfrm>
            <a:off x="7039859" y="3614349"/>
            <a:ext cx="264677" cy="91688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132" name="TextBox 131">
            <a:extLst>
              <a:ext uri="{FF2B5EF4-FFF2-40B4-BE49-F238E27FC236}">
                <a16:creationId xmlns:a16="http://schemas.microsoft.com/office/drawing/2014/main" id="{73C553E1-12B2-47D0-84B1-74E737467E2B}"/>
              </a:ext>
            </a:extLst>
          </p:cNvPr>
          <p:cNvSpPr txBox="1"/>
          <p:nvPr/>
        </p:nvSpPr>
        <p:spPr>
          <a:xfrm rot="10800000">
            <a:off x="1608110" y="2586513"/>
            <a:ext cx="1455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noFill/>
                <a:latin typeface="Montserrat" panose="00000500000000000000" pitchFamily="2" charset="0"/>
              </a:rPr>
              <a:t>Member 1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E2832D57-2D99-4800-858C-8494E787757F}"/>
              </a:ext>
            </a:extLst>
          </p:cNvPr>
          <p:cNvSpPr txBox="1"/>
          <p:nvPr/>
        </p:nvSpPr>
        <p:spPr>
          <a:xfrm rot="10800000">
            <a:off x="8471958" y="2635703"/>
            <a:ext cx="1455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noFill/>
                <a:latin typeface="Montserrat" panose="00000500000000000000" pitchFamily="2" charset="0"/>
              </a:rPr>
              <a:t>Member 3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6EDFAA88-92DF-4857-965E-74FE026C6836}"/>
              </a:ext>
            </a:extLst>
          </p:cNvPr>
          <p:cNvSpPr txBox="1"/>
          <p:nvPr/>
        </p:nvSpPr>
        <p:spPr>
          <a:xfrm rot="10800000">
            <a:off x="7177241" y="5288190"/>
            <a:ext cx="1455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noFill/>
                <a:latin typeface="Montserrat" panose="00000500000000000000" pitchFamily="2" charset="0"/>
              </a:rPr>
              <a:t>Member 5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26A06357-5B53-429A-8AAB-04B983BC6AE2}"/>
              </a:ext>
            </a:extLst>
          </p:cNvPr>
          <p:cNvSpPr txBox="1"/>
          <p:nvPr/>
        </p:nvSpPr>
        <p:spPr>
          <a:xfrm rot="10800000">
            <a:off x="3298208" y="5343723"/>
            <a:ext cx="1455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noFill/>
                <a:latin typeface="Montserrat" panose="00000500000000000000" pitchFamily="2" charset="0"/>
              </a:rPr>
              <a:t>Member 4</a:t>
            </a:r>
          </a:p>
        </p:txBody>
      </p:sp>
      <p:pic>
        <p:nvPicPr>
          <p:cNvPr id="136" name="Picture 135">
            <a:extLst>
              <a:ext uri="{FF2B5EF4-FFF2-40B4-BE49-F238E27FC236}">
                <a16:creationId xmlns:a16="http://schemas.microsoft.com/office/drawing/2014/main" id="{E00B830B-6C14-4EA7-A7A9-11CDA5E5A8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" t="-39110" r="94553" b="133012"/>
          <a:stretch/>
        </p:blipFill>
        <p:spPr>
          <a:xfrm>
            <a:off x="1387328" y="566115"/>
            <a:ext cx="285107" cy="300715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F1BD3A44-054F-48F4-A8BA-7ED2D81EE464}"/>
              </a:ext>
            </a:extLst>
          </p:cNvPr>
          <p:cNvGrpSpPr/>
          <p:nvPr/>
        </p:nvGrpSpPr>
        <p:grpSpPr>
          <a:xfrm>
            <a:off x="1109454" y="442175"/>
            <a:ext cx="9973091" cy="5920525"/>
            <a:chOff x="-113416" y="656520"/>
            <a:chExt cx="7468320" cy="4433568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8980127F-CE5B-4BD2-9186-623903C258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E9E8F714-A2B6-4ECD-9AE8-286C484A5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C28AE99-C8CF-426E-A90A-8F542AAE4DF8}"/>
                </a:ext>
              </a:extLst>
            </p:cNvPr>
            <p:cNvSpPr txBox="1"/>
            <p:nvPr/>
          </p:nvSpPr>
          <p:spPr>
            <a:xfrm>
              <a:off x="2642878" y="810427"/>
              <a:ext cx="2308906" cy="62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>
                  <a:solidFill>
                    <a:schemeClr val="bg1"/>
                  </a:solidFill>
                  <a:latin typeface="iCiel Cadena" panose="02000503000000020004" pitchFamily="50" charset="0"/>
                </a:rPr>
                <a:t>CÁCH CHƠI</a:t>
              </a:r>
            </a:p>
          </p:txBody>
        </p:sp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id="{0706859E-C68A-4ED2-A3A8-20EFDF07B0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53868">
            <a:off x="3372419" y="4517589"/>
            <a:ext cx="2467586" cy="281940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ED69D0D-00C5-4EA1-BB59-BAFA488FC2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5137388"/>
            <a:ext cx="1533886" cy="1894801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EC7C4565-30EC-4C78-AF0F-480FCB9445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14567">
            <a:off x="6545974" y="4717519"/>
            <a:ext cx="2325893" cy="2431160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2A7D9F0A-0A41-4DC9-92F6-781049C64D68}"/>
              </a:ext>
            </a:extLst>
          </p:cNvPr>
          <p:cNvSpPr txBox="1"/>
          <p:nvPr/>
        </p:nvSpPr>
        <p:spPr>
          <a:xfrm>
            <a:off x="2122912" y="2019300"/>
            <a:ext cx="7922232" cy="278108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8000"/>
              </a:lnSpc>
            </a:pPr>
            <a: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</a:rPr>
              <a:t>Trò chơi sẽ có các câu hỏi trắc nghiệm.</a:t>
            </a:r>
          </a:p>
          <a:p>
            <a:pPr algn="ctr">
              <a:lnSpc>
                <a:spcPct val="128000"/>
              </a:lnSpc>
            </a:pPr>
            <a: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</a:rPr>
              <a:t>Để trả lời các câu hỏi này, em hãy đưa ra</a:t>
            </a:r>
            <a:b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</a:rPr>
              <a:t>kí hiệu KÉO - BÚA - BAO chứa đáp án đúng</a:t>
            </a:r>
            <a:b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</a:rPr>
              <a:t>mà các em tìm được trước camera nhé!</a:t>
            </a:r>
          </a:p>
        </p:txBody>
      </p:sp>
    </p:spTree>
    <p:extLst>
      <p:ext uri="{BB962C8B-B14F-4D97-AF65-F5344CB8AC3E}">
        <p14:creationId xmlns:p14="http://schemas.microsoft.com/office/powerpoint/2010/main" val="29833500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62000" y="990600"/>
              <a:ext cx="1375761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bg1"/>
                  </a:solidFill>
                  <a:latin typeface="iCiel Cadena" panose="02000503000000020004" pitchFamily="50" charset="0"/>
                </a:rPr>
                <a:t>CÂU 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557075" y="815554"/>
            <a:ext cx="7821052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 b="1">
                <a:solidFill>
                  <a:schemeClr val="accent4"/>
                </a:solidFill>
                <a:latin typeface="Tahoma" panose="020B0604030504040204" pitchFamily="34" charset="0"/>
              </a:rPr>
              <a:t>Số nào chia hết cho 2?</a:t>
            </a:r>
          </a:p>
        </p:txBody>
      </p:sp>
      <p:grpSp>
        <p:nvGrpSpPr>
          <p:cNvPr id="25" name="Keo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anose="020B0604030504040204" pitchFamily="34" charset="0"/>
                </a:rPr>
                <a:t>3457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anose="020B0604030504040204" pitchFamily="34" charset="0"/>
                </a:rPr>
                <a:t>4568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anose="020B0604030504040204" pitchFamily="34" charset="0"/>
                </a:rPr>
                <a:t>66811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8D9E7C-7B6B-4A69-ACEB-CD4DAA582DE4}"/>
              </a:ext>
            </a:extLst>
          </p:cNvPr>
          <p:cNvSpPr txBox="1"/>
          <p:nvPr/>
        </p:nvSpPr>
        <p:spPr>
          <a:xfrm>
            <a:off x="-2039364" y="3332202"/>
            <a:ext cx="159338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Âm thanh</a:t>
            </a:r>
            <a:b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kiểm tra đáp án</a:t>
            </a:r>
          </a:p>
        </p:txBody>
      </p:sp>
      <p:sp>
        <p:nvSpPr>
          <p:cNvPr id="2" name="Multiplication Sign 1">
            <a:extLst>
              <a:ext uri="{FF2B5EF4-FFF2-40B4-BE49-F238E27FC236}">
                <a16:creationId xmlns:a16="http://schemas.microsoft.com/office/drawing/2014/main" id="{58619FF6-65E6-4E15-A3AC-055D81EA960F}"/>
              </a:ext>
            </a:extLst>
          </p:cNvPr>
          <p:cNvSpPr/>
          <p:nvPr/>
        </p:nvSpPr>
        <p:spPr>
          <a:xfrm>
            <a:off x="4829175" y="1997343"/>
            <a:ext cx="3371850" cy="2383803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Multiplication Sign 27">
            <a:extLst>
              <a:ext uri="{FF2B5EF4-FFF2-40B4-BE49-F238E27FC236}">
                <a16:creationId xmlns:a16="http://schemas.microsoft.com/office/drawing/2014/main" id="{8550B95D-8C27-4928-A8F3-0CE137227EDC}"/>
              </a:ext>
            </a:extLst>
          </p:cNvPr>
          <p:cNvSpPr/>
          <p:nvPr/>
        </p:nvSpPr>
        <p:spPr>
          <a:xfrm>
            <a:off x="4829175" y="4956592"/>
            <a:ext cx="3371850" cy="2383803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93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93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  <p:bldP spid="2" grpId="0" animBg="1"/>
          <p:bldP spid="2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93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93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  <p:bldP spid="2" grpId="0" animBg="1"/>
          <p:bldP spid="28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bg1"/>
                  </a:solidFill>
                  <a:latin typeface="iCiel Cadena" panose="02000503000000020004" pitchFamily="50" charset="0"/>
                </a:rPr>
                <a:t>CÂU 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557075" y="815554"/>
            <a:ext cx="7821052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 b="1">
                <a:solidFill>
                  <a:schemeClr val="accent4"/>
                </a:solidFill>
                <a:latin typeface="Tahoma" panose="020B0604030504040204" pitchFamily="34" charset="0"/>
              </a:rPr>
              <a:t>Số nào chia hết cho 5?</a:t>
            </a:r>
          </a:p>
        </p:txBody>
      </p:sp>
      <p:grpSp>
        <p:nvGrpSpPr>
          <p:cNvPr id="25" name="Keo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anose="020B0604030504040204" pitchFamily="34" charset="0"/>
                </a:rPr>
                <a:t>2355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anose="020B0604030504040204" pitchFamily="34" charset="0"/>
                </a:rPr>
                <a:t>9372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anose="020B0604030504040204" pitchFamily="34" charset="0"/>
                </a:rPr>
                <a:t>5551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ultiplication Sign 20">
            <a:extLst>
              <a:ext uri="{FF2B5EF4-FFF2-40B4-BE49-F238E27FC236}">
                <a16:creationId xmlns:a16="http://schemas.microsoft.com/office/drawing/2014/main" id="{197A1103-ADB4-4A37-A020-49B637D9E83E}"/>
              </a:ext>
            </a:extLst>
          </p:cNvPr>
          <p:cNvSpPr/>
          <p:nvPr/>
        </p:nvSpPr>
        <p:spPr>
          <a:xfrm>
            <a:off x="4829175" y="3549023"/>
            <a:ext cx="3371850" cy="2383803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Multiplication Sign 21">
            <a:extLst>
              <a:ext uri="{FF2B5EF4-FFF2-40B4-BE49-F238E27FC236}">
                <a16:creationId xmlns:a16="http://schemas.microsoft.com/office/drawing/2014/main" id="{7761B807-B911-4835-BF11-926628DC4576}"/>
              </a:ext>
            </a:extLst>
          </p:cNvPr>
          <p:cNvSpPr/>
          <p:nvPr/>
        </p:nvSpPr>
        <p:spPr>
          <a:xfrm>
            <a:off x="4829175" y="4956592"/>
            <a:ext cx="3371850" cy="2383803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4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6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93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93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  <p:bldP spid="21" grpId="0" animBg="1"/>
          <p:bldP spid="2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93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93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  <p:bldP spid="21" grpId="0" animBg="1"/>
          <p:bldP spid="22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bg1"/>
                  </a:solidFill>
                  <a:latin typeface="iCiel Cadena" panose="02000503000000020004" pitchFamily="50" charset="0"/>
                </a:rPr>
                <a:t>CÂU 3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208937" y="495052"/>
            <a:ext cx="8430613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5300" b="1">
                <a:solidFill>
                  <a:schemeClr val="accent4"/>
                </a:solidFill>
                <a:latin typeface="Tahoma" panose="020B0604030504040204" pitchFamily="34" charset="0"/>
              </a:rPr>
              <a:t>Số nào vừa chia hết cho 2 vừa chia hết cho 5?</a:t>
            </a:r>
          </a:p>
        </p:txBody>
      </p:sp>
      <p:grpSp>
        <p:nvGrpSpPr>
          <p:cNvPr id="25" name="Keo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anose="020B0604030504040204" pitchFamily="34" charset="0"/>
                </a:rPr>
                <a:t>3995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anose="020B0604030504040204" pitchFamily="34" charset="0"/>
                </a:rPr>
                <a:t>1324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anose="020B0604030504040204" pitchFamily="34" charset="0"/>
                </a:rPr>
                <a:t>9010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ultiplication Sign 20">
            <a:extLst>
              <a:ext uri="{FF2B5EF4-FFF2-40B4-BE49-F238E27FC236}">
                <a16:creationId xmlns:a16="http://schemas.microsoft.com/office/drawing/2014/main" id="{1B0E1B8F-0038-4825-AA3B-0BE6DAD8CF40}"/>
              </a:ext>
            </a:extLst>
          </p:cNvPr>
          <p:cNvSpPr/>
          <p:nvPr/>
        </p:nvSpPr>
        <p:spPr>
          <a:xfrm>
            <a:off x="4829175" y="1898293"/>
            <a:ext cx="3371850" cy="2383803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Multiplication Sign 21">
            <a:extLst>
              <a:ext uri="{FF2B5EF4-FFF2-40B4-BE49-F238E27FC236}">
                <a16:creationId xmlns:a16="http://schemas.microsoft.com/office/drawing/2014/main" id="{0C98C7B3-57BF-4B43-8797-2CE72F4F9B2D}"/>
              </a:ext>
            </a:extLst>
          </p:cNvPr>
          <p:cNvSpPr/>
          <p:nvPr/>
        </p:nvSpPr>
        <p:spPr>
          <a:xfrm>
            <a:off x="4829175" y="3490724"/>
            <a:ext cx="3371850" cy="2383803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3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93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93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  <p:bldP spid="21" grpId="0" animBg="1"/>
          <p:bldP spid="2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93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93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  <p:bldP spid="21" grpId="0" animBg="1"/>
          <p:bldP spid="22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15513" y="990600"/>
              <a:ext cx="1468736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bg1"/>
                  </a:solidFill>
                  <a:latin typeface="iCiel Cadena" panose="02000503000000020004" pitchFamily="50" charset="0"/>
                </a:rPr>
                <a:t>CÂU 4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786124" y="398584"/>
            <a:ext cx="7091801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6000" b="1">
                <a:solidFill>
                  <a:schemeClr val="accent4"/>
                </a:solidFill>
                <a:latin typeface="Tahoma" panose="020B0604030504040204" pitchFamily="34" charset="0"/>
              </a:rPr>
              <a:t>Các số nào </a:t>
            </a:r>
          </a:p>
          <a:p>
            <a:pPr algn="ctr"/>
            <a:r>
              <a:rPr lang="en-US" sz="6000" b="1">
                <a:solidFill>
                  <a:schemeClr val="accent4"/>
                </a:solidFill>
                <a:latin typeface="Tahoma" panose="020B0604030504040204" pitchFamily="34" charset="0"/>
              </a:rPr>
              <a:t>chia hết cho 9? </a:t>
            </a:r>
          </a:p>
        </p:txBody>
      </p:sp>
      <p:grpSp>
        <p:nvGrpSpPr>
          <p:cNvPr id="25" name="Keo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anose="020B0604030504040204" pitchFamily="34" charset="0"/>
                </a:rPr>
                <a:t>72; 182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anose="020B0604030504040204" pitchFamily="34" charset="0"/>
                </a:rPr>
                <a:t>657; 451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anose="020B0604030504040204" pitchFamily="34" charset="0"/>
                </a:rPr>
                <a:t>72; 657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ultiplication Sign 20">
            <a:extLst>
              <a:ext uri="{FF2B5EF4-FFF2-40B4-BE49-F238E27FC236}">
                <a16:creationId xmlns:a16="http://schemas.microsoft.com/office/drawing/2014/main" id="{7782BE4B-0501-4C50-B5C8-8840C535CC08}"/>
              </a:ext>
            </a:extLst>
          </p:cNvPr>
          <p:cNvSpPr/>
          <p:nvPr/>
        </p:nvSpPr>
        <p:spPr>
          <a:xfrm>
            <a:off x="4829175" y="1997343"/>
            <a:ext cx="3371850" cy="2383803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Multiplication Sign 21">
            <a:extLst>
              <a:ext uri="{FF2B5EF4-FFF2-40B4-BE49-F238E27FC236}">
                <a16:creationId xmlns:a16="http://schemas.microsoft.com/office/drawing/2014/main" id="{02930B0B-9A95-4068-AC74-635C6DDDC54D}"/>
              </a:ext>
            </a:extLst>
          </p:cNvPr>
          <p:cNvSpPr/>
          <p:nvPr/>
        </p:nvSpPr>
        <p:spPr>
          <a:xfrm>
            <a:off x="4829175" y="3604396"/>
            <a:ext cx="3371850" cy="2383803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11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93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93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  <p:bldP spid="21" grpId="0" animBg="1"/>
          <p:bldP spid="2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93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93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  <p:bldP spid="21" grpId="0" animBg="1"/>
          <p:bldP spid="22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2913" y="220880"/>
            <a:ext cx="46101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612913" y="444925"/>
            <a:ext cx="4425555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6000" b="1">
                <a:solidFill>
                  <a:schemeClr val="accent4"/>
                </a:solidFill>
                <a:latin typeface="Tahoma" panose="020B0604030504040204" pitchFamily="34" charset="0"/>
              </a:rPr>
              <a:t>Chia hết cho 9 </a:t>
            </a:r>
          </a:p>
        </p:txBody>
      </p:sp>
      <p:sp>
        <p:nvSpPr>
          <p:cNvPr id="16" name="Bua">
            <a:extLst>
              <a:ext uri="{FF2B5EF4-FFF2-40B4-BE49-F238E27FC236}">
                <a16:creationId xmlns:a16="http://schemas.microsoft.com/office/drawing/2014/main" id="{6F7BD1A3-87C6-4150-B039-4C13E8C2DBDB}"/>
              </a:ext>
            </a:extLst>
          </p:cNvPr>
          <p:cNvSpPr/>
          <p:nvPr/>
        </p:nvSpPr>
        <p:spPr>
          <a:xfrm>
            <a:off x="6968988" y="2958476"/>
            <a:ext cx="4610100" cy="94104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5FC5E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</a:rPr>
              <a:t>182; 451</a:t>
            </a:r>
          </a:p>
        </p:txBody>
      </p:sp>
      <p:sp>
        <p:nvSpPr>
          <p:cNvPr id="19" name="Bao">
            <a:extLst>
              <a:ext uri="{FF2B5EF4-FFF2-40B4-BE49-F238E27FC236}">
                <a16:creationId xmlns:a16="http://schemas.microsoft.com/office/drawing/2014/main" id="{9BB386F8-1E91-4358-9C7D-8FA463469EF3}"/>
              </a:ext>
            </a:extLst>
          </p:cNvPr>
          <p:cNvSpPr/>
          <p:nvPr/>
        </p:nvSpPr>
        <p:spPr>
          <a:xfrm>
            <a:off x="612913" y="2958476"/>
            <a:ext cx="4610100" cy="94104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5FC5E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</a:rPr>
              <a:t>72; 657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442B83EB-9117-4725-BAD6-0923F7C8F8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68987" y="196476"/>
            <a:ext cx="46101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01C310A8-976A-4A39-A2A6-DE01342EBA29}"/>
              </a:ext>
            </a:extLst>
          </p:cNvPr>
          <p:cNvSpPr txBox="1"/>
          <p:nvPr/>
        </p:nvSpPr>
        <p:spPr>
          <a:xfrm>
            <a:off x="7061259" y="444925"/>
            <a:ext cx="4425555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6000" b="1">
                <a:solidFill>
                  <a:schemeClr val="accent4"/>
                </a:solidFill>
                <a:latin typeface="Tahoma" panose="020B0604030504040204" pitchFamily="34" charset="0"/>
              </a:rPr>
              <a:t>Không chia hết cho 9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3F00428-FD3A-485C-8344-AD8D672053C7}"/>
              </a:ext>
            </a:extLst>
          </p:cNvPr>
          <p:cNvCxnSpPr>
            <a:cxnSpLocks/>
          </p:cNvCxnSpPr>
          <p:nvPr/>
        </p:nvCxnSpPr>
        <p:spPr>
          <a:xfrm>
            <a:off x="6096000" y="220880"/>
            <a:ext cx="0" cy="4065370"/>
          </a:xfrm>
          <a:prstGeom prst="line">
            <a:avLst/>
          </a:prstGeom>
          <a:ln w="57150">
            <a:solidFill>
              <a:schemeClr val="accent5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508AAC57-1F7B-4475-B354-8C4CE4F267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9150" y="4357096"/>
            <a:ext cx="1042035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98A3404-AF52-423C-B0C1-005848A861E3}"/>
              </a:ext>
            </a:extLst>
          </p:cNvPr>
          <p:cNvSpPr txBox="1"/>
          <p:nvPr/>
        </p:nvSpPr>
        <p:spPr>
          <a:xfrm>
            <a:off x="1298712" y="4566416"/>
            <a:ext cx="9407387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6000" b="1">
                <a:solidFill>
                  <a:srgbClr val="C00000"/>
                </a:solidFill>
                <a:latin typeface="Tahoma" panose="020B0604030504040204" pitchFamily="34" charset="0"/>
              </a:rPr>
              <a:t>Dấu hiệu chia hết </a:t>
            </a:r>
          </a:p>
          <a:p>
            <a:pPr algn="ctr"/>
            <a:r>
              <a:rPr lang="en-US" sz="6000" b="1">
                <a:solidFill>
                  <a:srgbClr val="C00000"/>
                </a:solidFill>
                <a:latin typeface="Tahoma" panose="020B0604030504040204" pitchFamily="34" charset="0"/>
              </a:rPr>
              <a:t>cho 9 là gì?</a:t>
            </a:r>
          </a:p>
        </p:txBody>
      </p:sp>
    </p:spTree>
    <p:extLst>
      <p:ext uri="{BB962C8B-B14F-4D97-AF65-F5344CB8AC3E}">
        <p14:creationId xmlns:p14="http://schemas.microsoft.com/office/powerpoint/2010/main" val="232958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30386566"/>
</p:tagLst>
</file>

<file path=ppt/theme/theme1.xml><?xml version="1.0" encoding="utf-8"?>
<a:theme xmlns:a="http://schemas.openxmlformats.org/drawingml/2006/main" name="Office Theme">
  <a:themeElements>
    <a:clrScheme name="Slidehelper - 015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EF476F"/>
      </a:accent1>
      <a:accent2>
        <a:srgbClr val="FFD166"/>
      </a:accent2>
      <a:accent3>
        <a:srgbClr val="06D6A0"/>
      </a:accent3>
      <a:accent4>
        <a:srgbClr val="118AB2"/>
      </a:accent4>
      <a:accent5>
        <a:srgbClr val="073B4C"/>
      </a:accent5>
      <a:accent6>
        <a:srgbClr val="BFBFBF"/>
      </a:accent6>
      <a:hlink>
        <a:srgbClr val="EF476F"/>
      </a:hlink>
      <a:folHlink>
        <a:srgbClr val="FFD16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1121</TotalTime>
  <Words>912</Words>
  <Application>Microsoft Office PowerPoint</Application>
  <PresentationFormat>Widescreen</PresentationFormat>
  <Paragraphs>171</Paragraphs>
  <Slides>28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SVN-Caprica Script</vt:lpstr>
      <vt:lpstr>iCiel Cadena</vt:lpstr>
      <vt:lpstr>Montserrat Medium</vt:lpstr>
      <vt:lpstr>Montserrat</vt:lpstr>
      <vt:lpstr>Tahoma</vt:lpstr>
      <vt:lpstr>UVN Bach Dang Nang</vt:lpstr>
      <vt:lpstr>SVN-Poky's</vt:lpstr>
      <vt:lpstr>Arial</vt:lpstr>
      <vt:lpstr>Times New Roman</vt:lpstr>
      <vt:lpstr>Calibri</vt:lpstr>
      <vt:lpstr>Symbol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Đức Tính</dc:creator>
  <cp:lastModifiedBy>Phan Thị Hà Thu</cp:lastModifiedBy>
  <cp:revision>298</cp:revision>
  <dcterms:created xsi:type="dcterms:W3CDTF">2021-09-10T07:30:07Z</dcterms:created>
  <dcterms:modified xsi:type="dcterms:W3CDTF">2022-01-05T03:06:09Z</dcterms:modified>
  <cp:version>A10</cp:version>
</cp:coreProperties>
</file>