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5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D87-5C21-46A2-95D1-3FDEC8737381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47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D87-5C21-46A2-95D1-3FDEC8737381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45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D87-5C21-46A2-95D1-3FDEC8737381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43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D87-5C21-46A2-95D1-3FDEC8737381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89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D87-5C21-46A2-95D1-3FDEC8737381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5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D87-5C21-46A2-95D1-3FDEC8737381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53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D87-5C21-46A2-95D1-3FDEC8737381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9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D87-5C21-46A2-95D1-3FDEC8737381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2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D87-5C21-46A2-95D1-3FDEC8737381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3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D87-5C21-46A2-95D1-3FDEC8737381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00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D87-5C21-46A2-95D1-3FDEC8737381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F4D87-5C21-46A2-95D1-3FDEC8737381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6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5" name="Hộp Văn bản 6"/>
          <p:cNvSpPr txBox="1">
            <a:spLocks noChangeArrowheads="1"/>
          </p:cNvSpPr>
          <p:nvPr/>
        </p:nvSpPr>
        <p:spPr bwMode="auto">
          <a:xfrm>
            <a:off x="5706047" y="1804272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25386" y="2194575"/>
            <a:ext cx="5288243" cy="5386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900" b="1" cap="none" spc="5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2900" b="1" cap="none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32515" y="2812677"/>
            <a:ext cx="6133089" cy="18004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1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11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6925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523" y="939405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88433" y="88142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4020" y="1840728"/>
            <a:ext cx="717215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407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85578" y="1149580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05328" y="2542435"/>
            <a:ext cx="766292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00206" y="893878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591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0324104">
            <a:off x="2057781" y="2308428"/>
            <a:ext cx="423049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20324104">
            <a:off x="2202425" y="2490202"/>
            <a:ext cx="4743967" cy="20159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</a:t>
            </a:r>
            <a:r>
              <a:rPr lang="en-US" sz="2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r>
              <a:rPr lang="en-US" sz="2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2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TÌM HIỂU TRANH THEO CHỦ ĐỀ </a:t>
            </a:r>
          </a:p>
          <a:p>
            <a:pPr algn="ctr"/>
            <a:r>
              <a:rPr lang="en-US" sz="2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“ ƯỚC MƠ CỦA EM”</a:t>
            </a:r>
          </a:p>
          <a:p>
            <a:pPr algn="ctr"/>
            <a:r>
              <a:rPr lang="en-US" sz="25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2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r>
              <a:rPr lang="en-US" sz="2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XÉ DÁN TRANH </a:t>
            </a:r>
          </a:p>
          <a:p>
            <a:pPr algn="ctr"/>
            <a:r>
              <a:rPr lang="en-US" sz="2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ƯỚC MƠ CỦA EM</a:t>
            </a:r>
            <a:endParaRPr lang="en-US" sz="2500" b="1" cap="none" spc="50" dirty="0" smtClean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2347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9312" y="2148438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2414" y="182379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5480" y="3026631"/>
            <a:ext cx="6104556" cy="2369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1605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79"/>
            <a:ext cx="12192000" cy="6862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7904" y="2343933"/>
            <a:ext cx="777883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>
              <a:defRPr/>
            </a:pP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500" dirty="0" smtClean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92709" y="1473363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4A206A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4A206A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7868" y="1241734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5851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0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87065" y="687779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2866" y="47616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50" y="1587654"/>
            <a:ext cx="4876800" cy="3476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433" y="1587654"/>
            <a:ext cx="2538068" cy="3476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422920" y="5160685"/>
            <a:ext cx="7543988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35581" y="428384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95685" y="428384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1080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81657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63071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7669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05495" y="1087021"/>
            <a:ext cx="5230463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7405" y="901163"/>
            <a:ext cx="489856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7799" y="1790156"/>
            <a:ext cx="795833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63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3784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3" b="6394"/>
          <a:stretch/>
        </p:blipFill>
        <p:spPr>
          <a:xfrm>
            <a:off x="1046877" y="1599219"/>
            <a:ext cx="2829207" cy="1931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" t="5468" r="3691" b="4306"/>
          <a:stretch/>
        </p:blipFill>
        <p:spPr>
          <a:xfrm>
            <a:off x="4222593" y="1599219"/>
            <a:ext cx="2716271" cy="1931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592" y="3891332"/>
            <a:ext cx="2716271" cy="2086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630" y="1599219"/>
            <a:ext cx="4434246" cy="4378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9" t="12174" r="14203" b="13816"/>
          <a:stretch/>
        </p:blipFill>
        <p:spPr>
          <a:xfrm>
            <a:off x="1046877" y="3891331"/>
            <a:ext cx="2829207" cy="2086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4588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53" b="7849"/>
          <a:stretch/>
        </p:blipFill>
        <p:spPr>
          <a:xfrm>
            <a:off x="1262127" y="1394409"/>
            <a:ext cx="2794715" cy="2023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16672" y="3784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59" y="1397537"/>
            <a:ext cx="2930603" cy="2020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" t="8047" r="2529" b="3064"/>
          <a:stretch/>
        </p:blipFill>
        <p:spPr>
          <a:xfrm>
            <a:off x="1262127" y="3876541"/>
            <a:ext cx="2804039" cy="1983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882" y="3876541"/>
            <a:ext cx="2947080" cy="1983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678" y="1394410"/>
            <a:ext cx="3071294" cy="4465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5875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428</Words>
  <Application>Microsoft Office PowerPoint</Application>
  <PresentationFormat>Widescreen</PresentationFormat>
  <Paragraphs>53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36</cp:revision>
  <dcterms:created xsi:type="dcterms:W3CDTF">2021-12-07T07:00:13Z</dcterms:created>
  <dcterms:modified xsi:type="dcterms:W3CDTF">2021-12-17T09:37:48Z</dcterms:modified>
</cp:coreProperties>
</file>