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9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</p:sldIdLst>
  <p:sldSz cx="12192000" cy="6858000"/>
  <p:notesSz cx="6858000" cy="9144000"/>
  <p:embeddedFontLst>
    <p:embeddedFont>
      <p:font typeface="Tahoma" pitchFamily="34" charset="0"/>
      <p:regular r:id="rId30"/>
      <p:bold r:id="rId31"/>
    </p:embeddedFont>
    <p:embeddedFont>
      <p:font typeface="Calibri" pitchFamily="34" charset="0"/>
      <p:regular r:id="rId32"/>
      <p:bold r:id="rId33"/>
      <p:italic r:id="rId34"/>
      <p:boldItalic r:id="rId35"/>
    </p:embeddedFont>
    <p:embeddedFont>
      <p:font typeface="Arial Black" pitchFamily="34" charset="0"/>
      <p:bold r:id="rId36"/>
    </p:embeddedFont>
    <p:embeddedFont>
      <p:font typeface="宋体" pitchFamily="2" charset="-122"/>
      <p:regular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9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-56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062762-91C1-4242-AFAB-6E26504A3DA0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FB09A0-43D4-412D-8E37-3798A5A2BC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6252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Powerpoint thật dễ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FB09A0-43D4-412D-8E37-3798A5A2BC1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1682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4221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7394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9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238821" y="-61560"/>
            <a:ext cx="12430821" cy="691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011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audio" Target="../media/audio3.wav"/><Relationship Id="rId7" Type="http://schemas.openxmlformats.org/officeDocument/2006/relationships/image" Target="../media/image3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32.png"/><Relationship Id="rId10" Type="http://schemas.microsoft.com/office/2007/relationships/hdphoto" Target="../media/hdphoto1.wdp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audio" Target="../media/audio3.wav"/><Relationship Id="rId7" Type="http://schemas.openxmlformats.org/officeDocument/2006/relationships/image" Target="../media/image3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32.png"/><Relationship Id="rId10" Type="http://schemas.microsoft.com/office/2007/relationships/hdphoto" Target="../media/hdphoto1.wdp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audio" Target="../media/audio2.wav"/><Relationship Id="rId7" Type="http://schemas.openxmlformats.org/officeDocument/2006/relationships/image" Target="../media/image31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32.png"/><Relationship Id="rId10" Type="http://schemas.microsoft.com/office/2007/relationships/hdphoto" Target="../media/hdphoto1.wdp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audio" Target="../media/audio2.wav"/><Relationship Id="rId7" Type="http://schemas.openxmlformats.org/officeDocument/2006/relationships/image" Target="../media/image31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32.png"/><Relationship Id="rId10" Type="http://schemas.microsoft.com/office/2007/relationships/hdphoto" Target="../media/hdphoto1.wdp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audio" Target="../media/audio3.wav"/><Relationship Id="rId7" Type="http://schemas.openxmlformats.org/officeDocument/2006/relationships/image" Target="../media/image3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32.png"/><Relationship Id="rId10" Type="http://schemas.microsoft.com/office/2007/relationships/hdphoto" Target="../media/hdphoto1.wdp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audio" Target="../media/audio3.wav"/><Relationship Id="rId7" Type="http://schemas.openxmlformats.org/officeDocument/2006/relationships/image" Target="../media/image3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32.png"/><Relationship Id="rId10" Type="http://schemas.microsoft.com/office/2007/relationships/hdphoto" Target="../media/hdphoto1.wdp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audio" Target="../media/audio3.wav"/><Relationship Id="rId7" Type="http://schemas.openxmlformats.org/officeDocument/2006/relationships/image" Target="../media/image3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32.png"/><Relationship Id="rId10" Type="http://schemas.microsoft.com/office/2007/relationships/hdphoto" Target="../media/hdphoto1.wdp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audio" Target="../media/audio3.wav"/><Relationship Id="rId7" Type="http://schemas.openxmlformats.org/officeDocument/2006/relationships/image" Target="../media/image3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32.png"/><Relationship Id="rId10" Type="http://schemas.microsoft.com/office/2007/relationships/hdphoto" Target="../media/hdphoto1.wdp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audio" Target="../media/audio8.wav"/><Relationship Id="rId4" Type="http://schemas.openxmlformats.org/officeDocument/2006/relationships/audio" Target="../media/audio7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7" Type="http://schemas.openxmlformats.org/officeDocument/2006/relationships/image" Target="../media/image34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3.wav"/><Relationship Id="rId5" Type="http://schemas.openxmlformats.org/officeDocument/2006/relationships/audio" Target="../media/audio12.wav"/><Relationship Id="rId4" Type="http://schemas.openxmlformats.org/officeDocument/2006/relationships/audio" Target="../media/audio11.wav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audio" Target="../media/audio1.wav"/><Relationship Id="rId3" Type="http://schemas.openxmlformats.org/officeDocument/2006/relationships/tags" Target="../tags/tag5.xml"/><Relationship Id="rId7" Type="http://schemas.openxmlformats.org/officeDocument/2006/relationships/image" Target="../media/image2.png"/><Relationship Id="rId12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image" Target="../media/image6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slide" Target="slide7.xml"/><Relationship Id="rId18" Type="http://schemas.openxmlformats.org/officeDocument/2006/relationships/image" Target="../media/image14.png"/><Relationship Id="rId26" Type="http://schemas.openxmlformats.org/officeDocument/2006/relationships/image" Target="../media/image18.png"/><Relationship Id="rId39" Type="http://schemas.openxmlformats.org/officeDocument/2006/relationships/image" Target="../media/image26.png"/><Relationship Id="rId3" Type="http://schemas.openxmlformats.org/officeDocument/2006/relationships/image" Target="../media/image2.png"/><Relationship Id="rId21" Type="http://schemas.openxmlformats.org/officeDocument/2006/relationships/slide" Target="slide11.xml"/><Relationship Id="rId34" Type="http://schemas.openxmlformats.org/officeDocument/2006/relationships/image" Target="../media/image4.png"/><Relationship Id="rId42" Type="http://schemas.openxmlformats.org/officeDocument/2006/relationships/image" Target="../media/image28.png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17" Type="http://schemas.openxmlformats.org/officeDocument/2006/relationships/slide" Target="slide9.xml"/><Relationship Id="rId25" Type="http://schemas.openxmlformats.org/officeDocument/2006/relationships/slide" Target="slide13.xml"/><Relationship Id="rId33" Type="http://schemas.openxmlformats.org/officeDocument/2006/relationships/image" Target="../media/image3.png"/><Relationship Id="rId38" Type="http://schemas.openxmlformats.org/officeDocument/2006/relationships/image" Target="../media/image25.png"/><Relationship Id="rId2" Type="http://schemas.openxmlformats.org/officeDocument/2006/relationships/audio" Target="../media/audio1.wav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29" Type="http://schemas.openxmlformats.org/officeDocument/2006/relationships/slide" Target="slide15.xml"/><Relationship Id="rId41" Type="http://schemas.microsoft.com/office/2007/relationships/hdphoto" Target="../media/hdphoto2.wdp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11" Type="http://schemas.openxmlformats.org/officeDocument/2006/relationships/image" Target="../media/image10.png"/><Relationship Id="rId24" Type="http://schemas.openxmlformats.org/officeDocument/2006/relationships/image" Target="../media/image17.png"/><Relationship Id="rId32" Type="http://schemas.openxmlformats.org/officeDocument/2006/relationships/image" Target="../media/image21.png"/><Relationship Id="rId37" Type="http://schemas.openxmlformats.org/officeDocument/2006/relationships/image" Target="../media/image24.png"/><Relationship Id="rId40" Type="http://schemas.openxmlformats.org/officeDocument/2006/relationships/image" Target="../media/image27.png"/><Relationship Id="rId5" Type="http://schemas.openxmlformats.org/officeDocument/2006/relationships/image" Target="../media/image7.png"/><Relationship Id="rId15" Type="http://schemas.openxmlformats.org/officeDocument/2006/relationships/slide" Target="slide8.xml"/><Relationship Id="rId23" Type="http://schemas.openxmlformats.org/officeDocument/2006/relationships/slide" Target="slide12.xml"/><Relationship Id="rId28" Type="http://schemas.openxmlformats.org/officeDocument/2006/relationships/image" Target="../media/image19.png"/><Relationship Id="rId36" Type="http://schemas.openxmlformats.org/officeDocument/2006/relationships/image" Target="../media/image23.png"/><Relationship Id="rId10" Type="http://schemas.openxmlformats.org/officeDocument/2006/relationships/slide" Target="slide4.xml"/><Relationship Id="rId19" Type="http://schemas.openxmlformats.org/officeDocument/2006/relationships/slide" Target="slide10.xml"/><Relationship Id="rId31" Type="http://schemas.openxmlformats.org/officeDocument/2006/relationships/slide" Target="slide16.xml"/><Relationship Id="rId4" Type="http://schemas.openxmlformats.org/officeDocument/2006/relationships/slide" Target="slide5.xml"/><Relationship Id="rId9" Type="http://schemas.openxmlformats.org/officeDocument/2006/relationships/image" Target="../media/image9.png"/><Relationship Id="rId14" Type="http://schemas.openxmlformats.org/officeDocument/2006/relationships/image" Target="../media/image12.png"/><Relationship Id="rId22" Type="http://schemas.openxmlformats.org/officeDocument/2006/relationships/image" Target="../media/image16.png"/><Relationship Id="rId27" Type="http://schemas.openxmlformats.org/officeDocument/2006/relationships/slide" Target="slide14.xml"/><Relationship Id="rId30" Type="http://schemas.openxmlformats.org/officeDocument/2006/relationships/image" Target="../media/image20.png"/><Relationship Id="rId35" Type="http://schemas.openxmlformats.org/officeDocument/2006/relationships/image" Target="../media/image22.png"/><Relationship Id="rId43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audio" Target="../media/audio3.wav"/><Relationship Id="rId7" Type="http://schemas.openxmlformats.org/officeDocument/2006/relationships/image" Target="../media/image3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10" Type="http://schemas.microsoft.com/office/2007/relationships/hdphoto" Target="../media/hdphoto1.wdp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audio" Target="../media/audio3.wav"/><Relationship Id="rId7" Type="http://schemas.openxmlformats.org/officeDocument/2006/relationships/image" Target="../media/image3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10" Type="http://schemas.microsoft.com/office/2007/relationships/hdphoto" Target="../media/hdphoto1.wdp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audio" Target="../media/audio2.wav"/><Relationship Id="rId7" Type="http://schemas.openxmlformats.org/officeDocument/2006/relationships/image" Target="../media/image31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32.png"/><Relationship Id="rId10" Type="http://schemas.microsoft.com/office/2007/relationships/hdphoto" Target="../media/hdphoto1.wdp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audio" Target="../media/audio2.wav"/><Relationship Id="rId7" Type="http://schemas.openxmlformats.org/officeDocument/2006/relationships/image" Target="../media/image3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10" Type="http://schemas.microsoft.com/office/2007/relationships/hdphoto" Target="../media/hdphoto1.wdp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SubTitle_4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8158170" y="4859453"/>
            <a:ext cx="2684839" cy="488488"/>
          </a:xfrm>
          <a:prstGeom prst="roundRect">
            <a:avLst>
              <a:gd name="adj" fmla="val 50000"/>
            </a:avLst>
          </a:prstGeom>
          <a:solidFill>
            <a:srgbClr val="21C5FF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Lesson 3</a:t>
            </a:r>
            <a:endParaRPr lang="zh-CN" altLang="en-US" dirty="0">
              <a:solidFill>
                <a:schemeClr val="bg1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3" name="MH_SubTitle_3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1501670" y="1257951"/>
            <a:ext cx="2133600" cy="59295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3200" dirty="0">
                <a:solidFill>
                  <a:schemeClr val="bg1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Unit 11</a:t>
            </a:r>
            <a:endParaRPr lang="zh-CN" altLang="en-US" sz="3200" dirty="0">
              <a:solidFill>
                <a:schemeClr val="bg1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4" name="MH_SubTitle_4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2106275" y="2233549"/>
            <a:ext cx="8485991" cy="204173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6600" b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What’s the matter with you?</a:t>
            </a:r>
            <a:endParaRPr lang="zh-CN" altLang="en-US" sz="6600" b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3705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0000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1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16" presetID="2" presetClass="entr" presetSubtype="2" accel="4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1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16" presetID="2" presetClass="entr" presetSubtype="2" accel="4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12491"/>
            <a:ext cx="12193057" cy="6882981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400175" y="-1907838"/>
            <a:ext cx="7815263" cy="5951201"/>
            <a:chOff x="1400175" y="-1907838"/>
            <a:chExt cx="7815263" cy="5951201"/>
          </a:xfrm>
        </p:grpSpPr>
        <p:pic>
          <p:nvPicPr>
            <p:cNvPr id="15" name="a1">
              <a:extLst>
                <a:ext uri="{FF2B5EF4-FFF2-40B4-BE49-F238E27FC236}">
                  <a16:creationId xmlns:a16="http://schemas.microsoft.com/office/drawing/2014/main" xmlns="" id="{8167E989-995B-418D-911F-33D3554289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69" r="975" b="6789"/>
            <a:stretch/>
          </p:blipFill>
          <p:spPr>
            <a:xfrm>
              <a:off x="1400175" y="-1907838"/>
              <a:ext cx="7815263" cy="595120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2386286" y="1261078"/>
              <a:ext cx="5544041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Trung had a ______ last night because he ate too much at dinner.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50401" y="3999201"/>
            <a:ext cx="3579163" cy="2435442"/>
            <a:chOff x="450401" y="3999201"/>
            <a:chExt cx="3579163" cy="2435442"/>
          </a:xfrm>
        </p:grpSpPr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xmlns="" id="{F9747551-6A72-403E-818E-D51F3DF39604}"/>
                </a:ext>
              </a:extLst>
            </p:cNvPr>
            <p:cNvSpPr/>
            <p:nvPr/>
          </p:nvSpPr>
          <p:spPr bwMode="auto">
            <a:xfrm>
              <a:off x="450402" y="3999201"/>
              <a:ext cx="3579162" cy="2390988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7030A0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3600">
                <a:solidFill>
                  <a:srgbClr val="002060"/>
                </a:solidFill>
                <a:cs typeface="+mn-ea"/>
                <a:sym typeface="+mn-lt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50401" y="4982214"/>
              <a:ext cx="3579161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backache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226461" y="3957548"/>
            <a:ext cx="3703866" cy="2477095"/>
            <a:chOff x="4226461" y="3957548"/>
            <a:chExt cx="3703866" cy="2477095"/>
          </a:xfrm>
        </p:grpSpPr>
        <p:sp>
          <p:nvSpPr>
            <p:cNvPr id="25" name="Freeform 8">
              <a:extLst>
                <a:ext uri="{FF2B5EF4-FFF2-40B4-BE49-F238E27FC236}">
                  <a16:creationId xmlns:a16="http://schemas.microsoft.com/office/drawing/2014/main" xmlns="" id="{43EBF5BA-A315-49A7-B777-CA81774F01A0}"/>
                </a:ext>
              </a:extLst>
            </p:cNvPr>
            <p:cNvSpPr/>
            <p:nvPr/>
          </p:nvSpPr>
          <p:spPr bwMode="auto">
            <a:xfrm>
              <a:off x="4226461" y="3957548"/>
              <a:ext cx="3703866" cy="2474294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FFC000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3600">
                <a:solidFill>
                  <a:srgbClr val="002060"/>
                </a:solidFill>
                <a:cs typeface="+mn-ea"/>
                <a:sym typeface="+mn-lt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228308" y="4982214"/>
              <a:ext cx="3700168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stomach ache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8127223" y="3957548"/>
            <a:ext cx="3703868" cy="2477095"/>
            <a:chOff x="8127223" y="3957548"/>
            <a:chExt cx="3703868" cy="2477095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xmlns="" id="{C9C8DA12-733E-4CF7-A78A-D90A0DA795AB}"/>
                </a:ext>
              </a:extLst>
            </p:cNvPr>
            <p:cNvSpPr/>
            <p:nvPr/>
          </p:nvSpPr>
          <p:spPr bwMode="auto">
            <a:xfrm>
              <a:off x="8127225" y="3957548"/>
              <a:ext cx="3703866" cy="2474294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F141CF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3600">
                <a:solidFill>
                  <a:srgbClr val="002060"/>
                </a:solidFill>
                <a:cs typeface="+mn-ea"/>
                <a:sym typeface="+mn-lt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8127223" y="4982214"/>
              <a:ext cx="3703867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toothache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30" name="du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201" y="4105183"/>
            <a:ext cx="854803" cy="854803"/>
          </a:xfrm>
          <a:prstGeom prst="ellipse">
            <a:avLst/>
          </a:prstGeom>
        </p:spPr>
      </p:pic>
      <p:pic>
        <p:nvPicPr>
          <p:cNvPr id="31" name="sai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338" y="4090619"/>
            <a:ext cx="837291" cy="847141"/>
          </a:xfrm>
          <a:prstGeom prst="ellipse">
            <a:avLst/>
          </a:prstGeom>
        </p:spPr>
      </p:pic>
      <p:pic>
        <p:nvPicPr>
          <p:cNvPr id="32" name="sai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45" y="4017466"/>
            <a:ext cx="837291" cy="847141"/>
          </a:xfrm>
          <a:prstGeom prst="ellipse">
            <a:avLst/>
          </a:prstGeom>
        </p:spPr>
      </p:pic>
      <p:pic>
        <p:nvPicPr>
          <p:cNvPr id="33" name="2">
            <a:hlinkClick r:id="rId8" action="ppaction://hlinksldjump"/>
            <a:extLst>
              <a:ext uri="{FF2B5EF4-FFF2-40B4-BE49-F238E27FC236}">
                <a16:creationId xmlns:a16="http://schemas.microsoft.com/office/drawing/2014/main" xmlns="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10468836" y="2400768"/>
            <a:ext cx="1350830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10742257" y="3169082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Back</a:t>
            </a:r>
          </a:p>
        </p:txBody>
      </p:sp>
      <p:sp>
        <p:nvSpPr>
          <p:cNvPr id="35" name="Oval 34">
            <a:hlinkClick r:id="rId8" action="ppaction://hlinksldjump"/>
          </p:cNvPr>
          <p:cNvSpPr/>
          <p:nvPr/>
        </p:nvSpPr>
        <p:spPr>
          <a:xfrm>
            <a:off x="10615618" y="2415240"/>
            <a:ext cx="1097280" cy="1123174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714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12491"/>
            <a:ext cx="12193057" cy="6882981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400175" y="-1907838"/>
            <a:ext cx="7815263" cy="5951201"/>
            <a:chOff x="1400175" y="-1907838"/>
            <a:chExt cx="7815263" cy="5951201"/>
          </a:xfrm>
        </p:grpSpPr>
        <p:pic>
          <p:nvPicPr>
            <p:cNvPr id="15" name="a1">
              <a:extLst>
                <a:ext uri="{FF2B5EF4-FFF2-40B4-BE49-F238E27FC236}">
                  <a16:creationId xmlns:a16="http://schemas.microsoft.com/office/drawing/2014/main" xmlns="" id="{8167E989-995B-418D-911F-33D3554289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69" r="975" b="6789"/>
            <a:stretch/>
          </p:blipFill>
          <p:spPr>
            <a:xfrm>
              <a:off x="1400175" y="-1907838"/>
              <a:ext cx="7815263" cy="595120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2535785" y="1754437"/>
              <a:ext cx="554404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What's the matter with you?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450401" y="3999201"/>
            <a:ext cx="3579163" cy="2435442"/>
            <a:chOff x="450401" y="3999201"/>
            <a:chExt cx="3579163" cy="2435442"/>
          </a:xfrm>
        </p:grpSpPr>
        <p:sp>
          <p:nvSpPr>
            <p:cNvPr id="38" name="Freeform 8">
              <a:extLst>
                <a:ext uri="{FF2B5EF4-FFF2-40B4-BE49-F238E27FC236}">
                  <a16:creationId xmlns:a16="http://schemas.microsoft.com/office/drawing/2014/main" xmlns="" id="{F9747551-6A72-403E-818E-D51F3DF39604}"/>
                </a:ext>
              </a:extLst>
            </p:cNvPr>
            <p:cNvSpPr/>
            <p:nvPr/>
          </p:nvSpPr>
          <p:spPr bwMode="auto">
            <a:xfrm>
              <a:off x="450402" y="3999201"/>
              <a:ext cx="3579162" cy="2390988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7030A0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450401" y="4982214"/>
              <a:ext cx="3579161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have a headache.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4226461" y="3957548"/>
            <a:ext cx="3703866" cy="2477095"/>
            <a:chOff x="4226461" y="3957548"/>
            <a:chExt cx="3703866" cy="2477095"/>
          </a:xfrm>
        </p:grpSpPr>
        <p:sp>
          <p:nvSpPr>
            <p:cNvPr id="41" name="Freeform 8">
              <a:extLst>
                <a:ext uri="{FF2B5EF4-FFF2-40B4-BE49-F238E27FC236}">
                  <a16:creationId xmlns:a16="http://schemas.microsoft.com/office/drawing/2014/main" xmlns="" id="{43EBF5BA-A315-49A7-B777-CA81774F01A0}"/>
                </a:ext>
              </a:extLst>
            </p:cNvPr>
            <p:cNvSpPr/>
            <p:nvPr/>
          </p:nvSpPr>
          <p:spPr bwMode="auto">
            <a:xfrm>
              <a:off x="4226461" y="3957548"/>
              <a:ext cx="3703866" cy="2474294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FFC000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4316799" y="4982214"/>
              <a:ext cx="3537477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 should go to the dentist.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8127225" y="3957548"/>
            <a:ext cx="3703866" cy="2477095"/>
            <a:chOff x="8127225" y="3957548"/>
            <a:chExt cx="3703866" cy="2477095"/>
          </a:xfrm>
        </p:grpSpPr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xmlns="" id="{C9C8DA12-733E-4CF7-A78A-D90A0DA795AB}"/>
                </a:ext>
              </a:extLst>
            </p:cNvPr>
            <p:cNvSpPr/>
            <p:nvPr/>
          </p:nvSpPr>
          <p:spPr bwMode="auto">
            <a:xfrm>
              <a:off x="8127225" y="3957548"/>
              <a:ext cx="3703866" cy="2474294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F141CF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8245212" y="4982214"/>
              <a:ext cx="3419022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 should stay in bed.</a:t>
              </a:r>
            </a:p>
          </p:txBody>
        </p:sp>
      </p:grpSp>
      <p:pic>
        <p:nvPicPr>
          <p:cNvPr id="46" name="du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56" y="4042217"/>
            <a:ext cx="854803" cy="854803"/>
          </a:xfrm>
          <a:prstGeom prst="ellipse">
            <a:avLst/>
          </a:prstGeom>
        </p:spPr>
      </p:pic>
      <p:pic>
        <p:nvPicPr>
          <p:cNvPr id="47" name="sai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338" y="4090619"/>
            <a:ext cx="837291" cy="847141"/>
          </a:xfrm>
          <a:prstGeom prst="ellipse">
            <a:avLst/>
          </a:prstGeom>
        </p:spPr>
      </p:pic>
      <p:pic>
        <p:nvPicPr>
          <p:cNvPr id="48" name="sai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713" y="4090618"/>
            <a:ext cx="837291" cy="847141"/>
          </a:xfrm>
          <a:prstGeom prst="ellipse">
            <a:avLst/>
          </a:prstGeom>
        </p:spPr>
      </p:pic>
      <p:pic>
        <p:nvPicPr>
          <p:cNvPr id="49" name="2">
            <a:hlinkClick r:id="rId8" action="ppaction://hlinksldjump"/>
            <a:extLst>
              <a:ext uri="{FF2B5EF4-FFF2-40B4-BE49-F238E27FC236}">
                <a16:creationId xmlns:a16="http://schemas.microsoft.com/office/drawing/2014/main" xmlns="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10468836" y="2400768"/>
            <a:ext cx="1350830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49"/>
          <p:cNvSpPr txBox="1"/>
          <p:nvPr/>
        </p:nvSpPr>
        <p:spPr>
          <a:xfrm>
            <a:off x="10742257" y="3169082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Back</a:t>
            </a:r>
          </a:p>
        </p:txBody>
      </p:sp>
      <p:sp>
        <p:nvSpPr>
          <p:cNvPr id="51" name="Oval 50">
            <a:hlinkClick r:id="rId8" action="ppaction://hlinksldjump"/>
          </p:cNvPr>
          <p:cNvSpPr/>
          <p:nvPr/>
        </p:nvSpPr>
        <p:spPr>
          <a:xfrm>
            <a:off x="10615618" y="2415240"/>
            <a:ext cx="1097280" cy="1123174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042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12491"/>
            <a:ext cx="12193057" cy="6882981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400175" y="-1907838"/>
            <a:ext cx="7815263" cy="5951201"/>
            <a:chOff x="1400175" y="-1907838"/>
            <a:chExt cx="7815263" cy="5951201"/>
          </a:xfrm>
        </p:grpSpPr>
        <p:pic>
          <p:nvPicPr>
            <p:cNvPr id="15" name="a1">
              <a:extLst>
                <a:ext uri="{FF2B5EF4-FFF2-40B4-BE49-F238E27FC236}">
                  <a16:creationId xmlns:a16="http://schemas.microsoft.com/office/drawing/2014/main" xmlns="" id="{8167E989-995B-418D-911F-33D3554289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69" r="975" b="6789"/>
            <a:stretch/>
          </p:blipFill>
          <p:spPr>
            <a:xfrm>
              <a:off x="1400175" y="-1907838"/>
              <a:ext cx="7815263" cy="595120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2488123" y="1838530"/>
              <a:ext cx="55440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Nam has a toothache.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50401" y="3999201"/>
            <a:ext cx="3579163" cy="2435442"/>
            <a:chOff x="450401" y="3999201"/>
            <a:chExt cx="3579163" cy="2435442"/>
          </a:xfrm>
        </p:grpSpPr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xmlns="" id="{F9747551-6A72-403E-818E-D51F3DF39604}"/>
                </a:ext>
              </a:extLst>
            </p:cNvPr>
            <p:cNvSpPr/>
            <p:nvPr/>
          </p:nvSpPr>
          <p:spPr bwMode="auto">
            <a:xfrm>
              <a:off x="450402" y="3999201"/>
              <a:ext cx="3579162" cy="2390988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7030A0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2060"/>
                </a:solidFill>
                <a:cs typeface="+mn-ea"/>
                <a:sym typeface="+mn-lt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50401" y="4982214"/>
              <a:ext cx="3579161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 should </a:t>
              </a:r>
            </a:p>
            <a:p>
              <a:pPr algn="ctr" font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stay in bed.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226461" y="3957548"/>
            <a:ext cx="3719622" cy="2474294"/>
            <a:chOff x="4226461" y="3957548"/>
            <a:chExt cx="3719622" cy="2474294"/>
          </a:xfrm>
        </p:grpSpPr>
        <p:sp>
          <p:nvSpPr>
            <p:cNvPr id="25" name="Freeform 8">
              <a:extLst>
                <a:ext uri="{FF2B5EF4-FFF2-40B4-BE49-F238E27FC236}">
                  <a16:creationId xmlns:a16="http://schemas.microsoft.com/office/drawing/2014/main" xmlns="" id="{43EBF5BA-A315-49A7-B777-CA81774F01A0}"/>
                </a:ext>
              </a:extLst>
            </p:cNvPr>
            <p:cNvSpPr/>
            <p:nvPr/>
          </p:nvSpPr>
          <p:spPr bwMode="auto">
            <a:xfrm>
              <a:off x="4226461" y="3957548"/>
              <a:ext cx="3703866" cy="2474294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FFC000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2060"/>
                </a:solidFill>
                <a:cs typeface="+mn-ea"/>
                <a:sym typeface="+mn-lt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245915" y="4810201"/>
              <a:ext cx="3700168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She </a:t>
              </a:r>
            </a:p>
            <a:p>
              <a:pPr algn="ctr" font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shouldn't carry </a:t>
              </a:r>
            </a:p>
            <a:p>
              <a:pPr algn="ctr" font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heavy things.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8127223" y="3957548"/>
            <a:ext cx="3703868" cy="2477095"/>
            <a:chOff x="8127223" y="3957548"/>
            <a:chExt cx="3703868" cy="2477095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xmlns="" id="{C9C8DA12-733E-4CF7-A78A-D90A0DA795AB}"/>
                </a:ext>
              </a:extLst>
            </p:cNvPr>
            <p:cNvSpPr/>
            <p:nvPr/>
          </p:nvSpPr>
          <p:spPr bwMode="auto">
            <a:xfrm>
              <a:off x="8127225" y="3957548"/>
              <a:ext cx="3703866" cy="2474294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F141CF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2060"/>
                </a:solidFill>
                <a:cs typeface="+mn-ea"/>
                <a:sym typeface="+mn-lt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8127223" y="4982214"/>
              <a:ext cx="3703867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 should go </a:t>
              </a:r>
            </a:p>
            <a:p>
              <a:pPr algn="ctr" font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the dentist.</a:t>
              </a:r>
            </a:p>
          </p:txBody>
        </p:sp>
      </p:grpSp>
      <p:pic>
        <p:nvPicPr>
          <p:cNvPr id="30" name="du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193" y="3955398"/>
            <a:ext cx="854803" cy="854803"/>
          </a:xfrm>
          <a:prstGeom prst="ellipse">
            <a:avLst/>
          </a:prstGeom>
        </p:spPr>
      </p:pic>
      <p:pic>
        <p:nvPicPr>
          <p:cNvPr id="31" name="sai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039" y="3974611"/>
            <a:ext cx="837291" cy="847141"/>
          </a:xfrm>
          <a:prstGeom prst="ellipse">
            <a:avLst/>
          </a:prstGeom>
        </p:spPr>
      </p:pic>
      <p:pic>
        <p:nvPicPr>
          <p:cNvPr id="32" name="sai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45" y="4017466"/>
            <a:ext cx="837291" cy="847141"/>
          </a:xfrm>
          <a:prstGeom prst="ellipse">
            <a:avLst/>
          </a:prstGeom>
        </p:spPr>
      </p:pic>
      <p:pic>
        <p:nvPicPr>
          <p:cNvPr id="33" name="2">
            <a:hlinkClick r:id="rId8" action="ppaction://hlinksldjump"/>
            <a:extLst>
              <a:ext uri="{FF2B5EF4-FFF2-40B4-BE49-F238E27FC236}">
                <a16:creationId xmlns:a16="http://schemas.microsoft.com/office/drawing/2014/main" xmlns="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10468836" y="2400768"/>
            <a:ext cx="1350830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10742257" y="3169082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002060"/>
                </a:solidFill>
              </a:rPr>
              <a:t>Back</a:t>
            </a:r>
          </a:p>
        </p:txBody>
      </p:sp>
      <p:sp>
        <p:nvSpPr>
          <p:cNvPr id="35" name="Oval 34">
            <a:hlinkClick r:id="rId8" action="ppaction://hlinksldjump"/>
          </p:cNvPr>
          <p:cNvSpPr/>
          <p:nvPr/>
        </p:nvSpPr>
        <p:spPr>
          <a:xfrm>
            <a:off x="10615618" y="2415240"/>
            <a:ext cx="1097280" cy="1123174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333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12491"/>
            <a:ext cx="12193057" cy="6882981"/>
          </a:xfrm>
          <a:prstGeom prst="rect">
            <a:avLst/>
          </a:prstGeom>
        </p:spPr>
      </p:pic>
      <p:pic>
        <p:nvPicPr>
          <p:cNvPr id="2" name="a1">
            <a:extLst>
              <a:ext uri="{FF2B5EF4-FFF2-40B4-BE49-F238E27FC236}">
                <a16:creationId xmlns:a16="http://schemas.microsoft.com/office/drawing/2014/main" xmlns="" id="{8167E989-995B-418D-911F-33D3554289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34" y="-600638"/>
            <a:ext cx="8517405" cy="63846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36559" y="2180210"/>
            <a:ext cx="448655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</a:rPr>
              <a:t>Thêm </a:t>
            </a:r>
          </a:p>
          <a:p>
            <a:pPr algn="ctr"/>
            <a:r>
              <a:rPr lang="en-US" sz="8000" b="1">
                <a:solidFill>
                  <a:srgbClr val="FF0000"/>
                </a:solidFill>
              </a:rPr>
              <a:t>1 lượt</a:t>
            </a:r>
            <a:endParaRPr lang="en-US" sz="8000" b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82" t="-1" r="27631" b="60565"/>
          <a:stretch/>
        </p:blipFill>
        <p:spPr>
          <a:xfrm>
            <a:off x="6170777" y="1606314"/>
            <a:ext cx="3409950" cy="2488805"/>
          </a:xfrm>
          <a:prstGeom prst="ellipse">
            <a:avLst/>
          </a:prstGeom>
        </p:spPr>
      </p:pic>
      <p:pic>
        <p:nvPicPr>
          <p:cNvPr id="5" name="2">
            <a:hlinkClick r:id="rId6" action="ppaction://hlinksldjump"/>
            <a:extLst>
              <a:ext uri="{FF2B5EF4-FFF2-40B4-BE49-F238E27FC236}">
                <a16:creationId xmlns:a16="http://schemas.microsoft.com/office/drawing/2014/main" xmlns="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10468836" y="2400768"/>
            <a:ext cx="1350830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742257" y="3169082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Back</a:t>
            </a:r>
          </a:p>
        </p:txBody>
      </p:sp>
      <p:sp>
        <p:nvSpPr>
          <p:cNvPr id="7" name="Oval 6">
            <a:hlinkClick r:id="rId6" action="ppaction://hlinksldjump"/>
          </p:cNvPr>
          <p:cNvSpPr/>
          <p:nvPr/>
        </p:nvSpPr>
        <p:spPr>
          <a:xfrm>
            <a:off x="10615618" y="2415240"/>
            <a:ext cx="1097280" cy="1123174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788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2" presetClass="entr" presetSubtype="8" fill="hold" grpId="0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3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4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2" presetClass="entr" presetSubtype="8" fill="hold" grpId="0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6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12491"/>
            <a:ext cx="12193057" cy="6882981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400175" y="-1907838"/>
            <a:ext cx="7815263" cy="5951201"/>
            <a:chOff x="1400175" y="-1907838"/>
            <a:chExt cx="7815263" cy="5951201"/>
          </a:xfrm>
        </p:grpSpPr>
        <p:pic>
          <p:nvPicPr>
            <p:cNvPr id="15" name="a1">
              <a:extLst>
                <a:ext uri="{FF2B5EF4-FFF2-40B4-BE49-F238E27FC236}">
                  <a16:creationId xmlns:a16="http://schemas.microsoft.com/office/drawing/2014/main" xmlns="" id="{8167E989-995B-418D-911F-33D3554289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69" r="975" b="6789"/>
            <a:stretch/>
          </p:blipFill>
          <p:spPr>
            <a:xfrm>
              <a:off x="1400175" y="-1907838"/>
              <a:ext cx="7815263" cy="595120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2488123" y="1838530"/>
              <a:ext cx="55440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Phong has a fever.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50401" y="3999201"/>
            <a:ext cx="3579163" cy="2435442"/>
            <a:chOff x="450401" y="3999201"/>
            <a:chExt cx="3579163" cy="2435442"/>
          </a:xfrm>
        </p:grpSpPr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xmlns="" id="{F9747551-6A72-403E-818E-D51F3DF39604}"/>
                </a:ext>
              </a:extLst>
            </p:cNvPr>
            <p:cNvSpPr/>
            <p:nvPr/>
          </p:nvSpPr>
          <p:spPr bwMode="auto">
            <a:xfrm>
              <a:off x="450402" y="3999201"/>
              <a:ext cx="3579162" cy="2390988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7030A0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2060"/>
                </a:solidFill>
                <a:cs typeface="+mn-ea"/>
                <a:sym typeface="+mn-lt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50401" y="4982214"/>
              <a:ext cx="3579161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have a headache.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226461" y="3957548"/>
            <a:ext cx="3703866" cy="2477095"/>
            <a:chOff x="4226461" y="3957548"/>
            <a:chExt cx="3703866" cy="2477095"/>
          </a:xfrm>
        </p:grpSpPr>
        <p:sp>
          <p:nvSpPr>
            <p:cNvPr id="25" name="Freeform 8">
              <a:extLst>
                <a:ext uri="{FF2B5EF4-FFF2-40B4-BE49-F238E27FC236}">
                  <a16:creationId xmlns:a16="http://schemas.microsoft.com/office/drawing/2014/main" xmlns="" id="{43EBF5BA-A315-49A7-B777-CA81774F01A0}"/>
                </a:ext>
              </a:extLst>
            </p:cNvPr>
            <p:cNvSpPr/>
            <p:nvPr/>
          </p:nvSpPr>
          <p:spPr bwMode="auto">
            <a:xfrm>
              <a:off x="4226461" y="3957548"/>
              <a:ext cx="3703866" cy="2474294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FFC000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2060"/>
                </a:solidFill>
                <a:cs typeface="+mn-ea"/>
                <a:sym typeface="+mn-lt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228308" y="4982214"/>
              <a:ext cx="3700168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 should go </a:t>
              </a:r>
            </a:p>
            <a:p>
              <a:pPr algn="ctr" font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the dentist.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8127223" y="3957548"/>
            <a:ext cx="3703868" cy="2477095"/>
            <a:chOff x="8127223" y="3957548"/>
            <a:chExt cx="3703868" cy="2477095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xmlns="" id="{C9C8DA12-733E-4CF7-A78A-D90A0DA795AB}"/>
                </a:ext>
              </a:extLst>
            </p:cNvPr>
            <p:cNvSpPr/>
            <p:nvPr/>
          </p:nvSpPr>
          <p:spPr bwMode="auto">
            <a:xfrm>
              <a:off x="8127225" y="3957548"/>
              <a:ext cx="3703866" cy="2474294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F141CF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2060"/>
                </a:solidFill>
                <a:cs typeface="+mn-ea"/>
                <a:sym typeface="+mn-lt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8127223" y="4982214"/>
              <a:ext cx="3703867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 should </a:t>
              </a:r>
            </a:p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stay in bed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30" name="du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193" y="3955398"/>
            <a:ext cx="854803" cy="854803"/>
          </a:xfrm>
          <a:prstGeom prst="ellipse">
            <a:avLst/>
          </a:prstGeom>
        </p:spPr>
      </p:pic>
      <p:pic>
        <p:nvPicPr>
          <p:cNvPr id="31" name="sai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039" y="3974611"/>
            <a:ext cx="837291" cy="847141"/>
          </a:xfrm>
          <a:prstGeom prst="ellipse">
            <a:avLst/>
          </a:prstGeom>
        </p:spPr>
      </p:pic>
      <p:pic>
        <p:nvPicPr>
          <p:cNvPr id="32" name="sai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45" y="4017466"/>
            <a:ext cx="837291" cy="847141"/>
          </a:xfrm>
          <a:prstGeom prst="ellipse">
            <a:avLst/>
          </a:prstGeom>
        </p:spPr>
      </p:pic>
      <p:pic>
        <p:nvPicPr>
          <p:cNvPr id="33" name="2">
            <a:hlinkClick r:id="rId8" action="ppaction://hlinksldjump"/>
            <a:extLst>
              <a:ext uri="{FF2B5EF4-FFF2-40B4-BE49-F238E27FC236}">
                <a16:creationId xmlns:a16="http://schemas.microsoft.com/office/drawing/2014/main" xmlns="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10468836" y="2400768"/>
            <a:ext cx="1350830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10742257" y="3169082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002060"/>
                </a:solidFill>
              </a:rPr>
              <a:t>Back</a:t>
            </a:r>
          </a:p>
        </p:txBody>
      </p:sp>
      <p:sp>
        <p:nvSpPr>
          <p:cNvPr id="35" name="Oval 34">
            <a:hlinkClick r:id="rId8" action="ppaction://hlinksldjump"/>
          </p:cNvPr>
          <p:cNvSpPr/>
          <p:nvPr/>
        </p:nvSpPr>
        <p:spPr>
          <a:xfrm>
            <a:off x="10615618" y="2415240"/>
            <a:ext cx="1097280" cy="1123174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336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12491"/>
            <a:ext cx="12193057" cy="6882981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400175" y="-1907838"/>
            <a:ext cx="7815263" cy="5951201"/>
            <a:chOff x="1400175" y="-1907838"/>
            <a:chExt cx="7815263" cy="5951201"/>
          </a:xfrm>
        </p:grpSpPr>
        <p:pic>
          <p:nvPicPr>
            <p:cNvPr id="15" name="a1">
              <a:extLst>
                <a:ext uri="{FF2B5EF4-FFF2-40B4-BE49-F238E27FC236}">
                  <a16:creationId xmlns:a16="http://schemas.microsoft.com/office/drawing/2014/main" xmlns="" id="{8167E989-995B-418D-911F-33D3554289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69" r="975" b="6789"/>
            <a:stretch/>
          </p:blipFill>
          <p:spPr>
            <a:xfrm>
              <a:off x="1400175" y="-1907838"/>
              <a:ext cx="7815263" cy="595120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2535785" y="1754437"/>
              <a:ext cx="55440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Mai has a stomach ache.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50402" y="3999201"/>
            <a:ext cx="3730933" cy="2390988"/>
            <a:chOff x="450402" y="3999201"/>
            <a:chExt cx="3730933" cy="2390988"/>
          </a:xfrm>
        </p:grpSpPr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xmlns="" id="{F9747551-6A72-403E-818E-D51F3DF39604}"/>
                </a:ext>
              </a:extLst>
            </p:cNvPr>
            <p:cNvSpPr/>
            <p:nvPr/>
          </p:nvSpPr>
          <p:spPr bwMode="auto">
            <a:xfrm>
              <a:off x="450402" y="3999201"/>
              <a:ext cx="3579162" cy="2390988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7030A0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02174" y="4800934"/>
              <a:ext cx="3579161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She </a:t>
              </a:r>
            </a:p>
            <a:p>
              <a:pPr algn="ctr" font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shouldn't eat </a:t>
              </a:r>
            </a:p>
            <a:p>
              <a:pPr algn="ctr" font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lot of sweets.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226461" y="3957548"/>
            <a:ext cx="3703866" cy="2474294"/>
            <a:chOff x="4226461" y="3957548"/>
            <a:chExt cx="3703866" cy="2474294"/>
          </a:xfrm>
        </p:grpSpPr>
        <p:sp>
          <p:nvSpPr>
            <p:cNvPr id="25" name="Freeform 8">
              <a:extLst>
                <a:ext uri="{FF2B5EF4-FFF2-40B4-BE49-F238E27FC236}">
                  <a16:creationId xmlns:a16="http://schemas.microsoft.com/office/drawing/2014/main" xmlns="" id="{43EBF5BA-A315-49A7-B777-CA81774F01A0}"/>
                </a:ext>
              </a:extLst>
            </p:cNvPr>
            <p:cNvSpPr/>
            <p:nvPr/>
          </p:nvSpPr>
          <p:spPr bwMode="auto">
            <a:xfrm>
              <a:off x="4226461" y="3957548"/>
              <a:ext cx="3703866" cy="2474294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FFC000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228310" y="4730712"/>
              <a:ext cx="3700168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She </a:t>
              </a:r>
            </a:p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shouldn't carry heavy things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8127223" y="3957548"/>
            <a:ext cx="3703868" cy="2477095"/>
            <a:chOff x="8127223" y="3957548"/>
            <a:chExt cx="3703868" cy="2477095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xmlns="" id="{C9C8DA12-733E-4CF7-A78A-D90A0DA795AB}"/>
                </a:ext>
              </a:extLst>
            </p:cNvPr>
            <p:cNvSpPr/>
            <p:nvPr/>
          </p:nvSpPr>
          <p:spPr bwMode="auto">
            <a:xfrm>
              <a:off x="8127225" y="3957548"/>
              <a:ext cx="3703866" cy="2474294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F141CF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8127223" y="4982214"/>
              <a:ext cx="3703867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 should go </a:t>
              </a:r>
            </a:p>
            <a:p>
              <a:pPr algn="ctr" font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the dentist.</a:t>
              </a:r>
            </a:p>
          </p:txBody>
        </p:sp>
      </p:grpSp>
      <p:pic>
        <p:nvPicPr>
          <p:cNvPr id="30" name="du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56" y="4042217"/>
            <a:ext cx="854803" cy="854803"/>
          </a:xfrm>
          <a:prstGeom prst="ellipse">
            <a:avLst/>
          </a:prstGeom>
        </p:spPr>
      </p:pic>
      <p:pic>
        <p:nvPicPr>
          <p:cNvPr id="31" name="sai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338" y="4090619"/>
            <a:ext cx="837291" cy="847141"/>
          </a:xfrm>
          <a:prstGeom prst="ellipse">
            <a:avLst/>
          </a:prstGeom>
        </p:spPr>
      </p:pic>
      <p:pic>
        <p:nvPicPr>
          <p:cNvPr id="32" name="sai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713" y="4090618"/>
            <a:ext cx="837291" cy="847141"/>
          </a:xfrm>
          <a:prstGeom prst="ellipse">
            <a:avLst/>
          </a:prstGeom>
        </p:spPr>
      </p:pic>
      <p:pic>
        <p:nvPicPr>
          <p:cNvPr id="33" name="2">
            <a:hlinkClick r:id="rId8" action="ppaction://hlinksldjump"/>
            <a:extLst>
              <a:ext uri="{FF2B5EF4-FFF2-40B4-BE49-F238E27FC236}">
                <a16:creationId xmlns:a16="http://schemas.microsoft.com/office/drawing/2014/main" xmlns="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10468836" y="2400768"/>
            <a:ext cx="1350830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10742257" y="3169082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Back</a:t>
            </a:r>
          </a:p>
        </p:txBody>
      </p:sp>
      <p:sp>
        <p:nvSpPr>
          <p:cNvPr id="35" name="Oval 34">
            <a:hlinkClick r:id="rId8" action="ppaction://hlinksldjump"/>
          </p:cNvPr>
          <p:cNvSpPr/>
          <p:nvPr/>
        </p:nvSpPr>
        <p:spPr>
          <a:xfrm>
            <a:off x="10615618" y="2415240"/>
            <a:ext cx="1097280" cy="1123174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333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12491"/>
            <a:ext cx="12193057" cy="6882981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400175" y="-1907838"/>
            <a:ext cx="7815263" cy="5951201"/>
            <a:chOff x="1400175" y="-1907838"/>
            <a:chExt cx="7815263" cy="5951201"/>
          </a:xfrm>
        </p:grpSpPr>
        <p:pic>
          <p:nvPicPr>
            <p:cNvPr id="15" name="a1">
              <a:extLst>
                <a:ext uri="{FF2B5EF4-FFF2-40B4-BE49-F238E27FC236}">
                  <a16:creationId xmlns:a16="http://schemas.microsoft.com/office/drawing/2014/main" xmlns="" id="{8167E989-995B-418D-911F-33D3554289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69" r="975" b="6789"/>
            <a:stretch/>
          </p:blipFill>
          <p:spPr>
            <a:xfrm>
              <a:off x="1400175" y="-1907838"/>
              <a:ext cx="7815263" cy="595120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2277900" y="1800603"/>
              <a:ext cx="554404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Quan's grandma has a backache.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50402" y="3999201"/>
            <a:ext cx="3627604" cy="2390988"/>
            <a:chOff x="450402" y="3999201"/>
            <a:chExt cx="3627604" cy="2390988"/>
          </a:xfrm>
        </p:grpSpPr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xmlns="" id="{F9747551-6A72-403E-818E-D51F3DF39604}"/>
                </a:ext>
              </a:extLst>
            </p:cNvPr>
            <p:cNvSpPr/>
            <p:nvPr/>
          </p:nvSpPr>
          <p:spPr bwMode="auto">
            <a:xfrm>
              <a:off x="450402" y="3999201"/>
              <a:ext cx="3579162" cy="2390988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7030A0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3600">
                <a:solidFill>
                  <a:srgbClr val="002060"/>
                </a:solidFill>
                <a:cs typeface="+mn-ea"/>
                <a:sym typeface="+mn-lt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98845" y="4730712"/>
              <a:ext cx="3579161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She </a:t>
              </a:r>
            </a:p>
            <a:p>
              <a:pPr algn="ctr" font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should carry heavy things.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226461" y="3957548"/>
            <a:ext cx="3703866" cy="2474294"/>
            <a:chOff x="4226461" y="3957548"/>
            <a:chExt cx="3703866" cy="2474294"/>
          </a:xfrm>
        </p:grpSpPr>
        <p:sp>
          <p:nvSpPr>
            <p:cNvPr id="25" name="Freeform 8">
              <a:extLst>
                <a:ext uri="{FF2B5EF4-FFF2-40B4-BE49-F238E27FC236}">
                  <a16:creationId xmlns:a16="http://schemas.microsoft.com/office/drawing/2014/main" xmlns="" id="{43EBF5BA-A315-49A7-B777-CA81774F01A0}"/>
                </a:ext>
              </a:extLst>
            </p:cNvPr>
            <p:cNvSpPr/>
            <p:nvPr/>
          </p:nvSpPr>
          <p:spPr bwMode="auto">
            <a:xfrm>
              <a:off x="4226461" y="3957548"/>
              <a:ext cx="3703866" cy="2474294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FFC000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3600">
                <a:solidFill>
                  <a:srgbClr val="002060"/>
                </a:solidFill>
                <a:cs typeface="+mn-ea"/>
                <a:sym typeface="+mn-lt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228307" y="4791884"/>
              <a:ext cx="3700168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She </a:t>
              </a:r>
            </a:p>
            <a:p>
              <a:pPr algn="ctr" font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shouldn't carry heavy things.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8127225" y="3957548"/>
            <a:ext cx="3785210" cy="2474294"/>
            <a:chOff x="8127225" y="3957548"/>
            <a:chExt cx="3785210" cy="2474294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xmlns="" id="{C9C8DA12-733E-4CF7-A78A-D90A0DA795AB}"/>
                </a:ext>
              </a:extLst>
            </p:cNvPr>
            <p:cNvSpPr/>
            <p:nvPr/>
          </p:nvSpPr>
          <p:spPr bwMode="auto">
            <a:xfrm>
              <a:off x="8127225" y="3957548"/>
              <a:ext cx="3703866" cy="2474294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F141CF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3600">
                <a:solidFill>
                  <a:srgbClr val="002060"/>
                </a:solidFill>
                <a:cs typeface="+mn-ea"/>
                <a:sym typeface="+mn-lt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8208568" y="4694747"/>
              <a:ext cx="3703867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She </a:t>
              </a:r>
            </a:p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shouldn't eat </a:t>
              </a:r>
            </a:p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lot of sweets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30" name="du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201" y="4105183"/>
            <a:ext cx="854803" cy="854803"/>
          </a:xfrm>
          <a:prstGeom prst="ellipse">
            <a:avLst/>
          </a:prstGeom>
        </p:spPr>
      </p:pic>
      <p:pic>
        <p:nvPicPr>
          <p:cNvPr id="31" name="sai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338" y="4090619"/>
            <a:ext cx="837291" cy="847141"/>
          </a:xfrm>
          <a:prstGeom prst="ellipse">
            <a:avLst/>
          </a:prstGeom>
        </p:spPr>
      </p:pic>
      <p:pic>
        <p:nvPicPr>
          <p:cNvPr id="32" name="sai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45" y="4017466"/>
            <a:ext cx="837291" cy="847141"/>
          </a:xfrm>
          <a:prstGeom prst="ellipse">
            <a:avLst/>
          </a:prstGeom>
        </p:spPr>
      </p:pic>
      <p:pic>
        <p:nvPicPr>
          <p:cNvPr id="33" name="2">
            <a:hlinkClick r:id="rId8" action="ppaction://hlinksldjump"/>
            <a:extLst>
              <a:ext uri="{FF2B5EF4-FFF2-40B4-BE49-F238E27FC236}">
                <a16:creationId xmlns:a16="http://schemas.microsoft.com/office/drawing/2014/main" xmlns="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10468836" y="2400768"/>
            <a:ext cx="1350830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10742257" y="3169082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Back</a:t>
            </a:r>
          </a:p>
        </p:txBody>
      </p:sp>
      <p:sp>
        <p:nvSpPr>
          <p:cNvPr id="35" name="Oval 34">
            <a:hlinkClick r:id="rId8" action="ppaction://hlinksldjump"/>
          </p:cNvPr>
          <p:cNvSpPr/>
          <p:nvPr/>
        </p:nvSpPr>
        <p:spPr>
          <a:xfrm>
            <a:off x="10615618" y="2415240"/>
            <a:ext cx="1097280" cy="1123174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561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12491"/>
            <a:ext cx="12193057" cy="6882981"/>
          </a:xfrm>
          <a:prstGeom prst="rect">
            <a:avLst/>
          </a:prstGeom>
        </p:spPr>
      </p:pic>
      <p:pic>
        <p:nvPicPr>
          <p:cNvPr id="2" name="a1">
            <a:extLst>
              <a:ext uri="{FF2B5EF4-FFF2-40B4-BE49-F238E27FC236}">
                <a16:creationId xmlns:a16="http://schemas.microsoft.com/office/drawing/2014/main" xmlns="" id="{8167E989-995B-418D-911F-33D3554289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34" y="-600638"/>
            <a:ext cx="8517405" cy="63846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36559" y="2180210"/>
            <a:ext cx="448655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</a:rPr>
              <a:t>Thêm </a:t>
            </a:r>
          </a:p>
          <a:p>
            <a:pPr algn="ctr"/>
            <a:r>
              <a:rPr lang="en-US" sz="8000" b="1">
                <a:solidFill>
                  <a:srgbClr val="FF0000"/>
                </a:solidFill>
              </a:rPr>
              <a:t>1 lượt</a:t>
            </a:r>
            <a:endParaRPr lang="en-US" sz="8000" b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82" t="-1" r="27631" b="60565"/>
          <a:stretch/>
        </p:blipFill>
        <p:spPr>
          <a:xfrm>
            <a:off x="6170777" y="1606314"/>
            <a:ext cx="3409950" cy="2488805"/>
          </a:xfrm>
          <a:prstGeom prst="ellipse">
            <a:avLst/>
          </a:prstGeom>
        </p:spPr>
      </p:pic>
      <p:pic>
        <p:nvPicPr>
          <p:cNvPr id="5" name="2">
            <a:hlinkClick r:id="rId6" action="ppaction://hlinksldjump"/>
            <a:extLst>
              <a:ext uri="{FF2B5EF4-FFF2-40B4-BE49-F238E27FC236}">
                <a16:creationId xmlns:a16="http://schemas.microsoft.com/office/drawing/2014/main" xmlns="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10468836" y="2400768"/>
            <a:ext cx="1350830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742257" y="3169082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Back</a:t>
            </a:r>
          </a:p>
        </p:txBody>
      </p:sp>
      <p:sp>
        <p:nvSpPr>
          <p:cNvPr id="7" name="Oval 6">
            <a:hlinkClick r:id="rId6" action="ppaction://hlinksldjump"/>
          </p:cNvPr>
          <p:cNvSpPr/>
          <p:nvPr/>
        </p:nvSpPr>
        <p:spPr>
          <a:xfrm>
            <a:off x="10615618" y="2415240"/>
            <a:ext cx="1097280" cy="1123174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17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2" presetClass="entr" presetSubtype="8" fill="hold" grpId="0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3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4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2" presetClass="entr" presetSubtype="8" fill="hold" grpId="0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6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12491"/>
            <a:ext cx="12193057" cy="6882981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400175" y="-1907838"/>
            <a:ext cx="7815263" cy="5951201"/>
            <a:chOff x="1400175" y="-1907838"/>
            <a:chExt cx="7815263" cy="5951201"/>
          </a:xfrm>
        </p:grpSpPr>
        <p:pic>
          <p:nvPicPr>
            <p:cNvPr id="15" name="a1">
              <a:extLst>
                <a:ext uri="{FF2B5EF4-FFF2-40B4-BE49-F238E27FC236}">
                  <a16:creationId xmlns:a16="http://schemas.microsoft.com/office/drawing/2014/main" xmlns="" id="{8167E989-995B-418D-911F-33D3554289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69" r="975" b="6789"/>
            <a:stretch/>
          </p:blipFill>
          <p:spPr>
            <a:xfrm>
              <a:off x="1400175" y="-1907838"/>
              <a:ext cx="7815263" cy="595120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2535785" y="1687629"/>
              <a:ext cx="554404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</a:rPr>
                <a:t>What’s the ______ with you?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50401" y="3999201"/>
            <a:ext cx="3579163" cy="2435442"/>
            <a:chOff x="450401" y="3999201"/>
            <a:chExt cx="3579163" cy="2435442"/>
          </a:xfrm>
        </p:grpSpPr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xmlns="" id="{F9747551-6A72-403E-818E-D51F3DF39604}"/>
                </a:ext>
              </a:extLst>
            </p:cNvPr>
            <p:cNvSpPr/>
            <p:nvPr/>
          </p:nvSpPr>
          <p:spPr bwMode="auto">
            <a:xfrm>
              <a:off x="450402" y="3999201"/>
              <a:ext cx="3579162" cy="2390988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7030A0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3600">
                <a:solidFill>
                  <a:srgbClr val="002060"/>
                </a:solidFill>
                <a:cs typeface="+mn-ea"/>
                <a:sym typeface="+mn-lt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50401" y="4982214"/>
              <a:ext cx="3579161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metter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226461" y="3957548"/>
            <a:ext cx="3703866" cy="2477095"/>
            <a:chOff x="4226461" y="3957548"/>
            <a:chExt cx="3703866" cy="2477095"/>
          </a:xfrm>
        </p:grpSpPr>
        <p:sp>
          <p:nvSpPr>
            <p:cNvPr id="25" name="Freeform 8">
              <a:extLst>
                <a:ext uri="{FF2B5EF4-FFF2-40B4-BE49-F238E27FC236}">
                  <a16:creationId xmlns:a16="http://schemas.microsoft.com/office/drawing/2014/main" xmlns="" id="{43EBF5BA-A315-49A7-B777-CA81774F01A0}"/>
                </a:ext>
              </a:extLst>
            </p:cNvPr>
            <p:cNvSpPr/>
            <p:nvPr/>
          </p:nvSpPr>
          <p:spPr bwMode="auto">
            <a:xfrm>
              <a:off x="4226461" y="3957548"/>
              <a:ext cx="3703866" cy="2474294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FFC000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3600">
                <a:solidFill>
                  <a:srgbClr val="002060"/>
                </a:solidFill>
                <a:cs typeface="+mn-ea"/>
                <a:sym typeface="+mn-lt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228308" y="4982214"/>
              <a:ext cx="3700168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matter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8127223" y="3957548"/>
            <a:ext cx="3703868" cy="2477095"/>
            <a:chOff x="8127223" y="3957548"/>
            <a:chExt cx="3703868" cy="2477095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xmlns="" id="{C9C8DA12-733E-4CF7-A78A-D90A0DA795AB}"/>
                </a:ext>
              </a:extLst>
            </p:cNvPr>
            <p:cNvSpPr/>
            <p:nvPr/>
          </p:nvSpPr>
          <p:spPr bwMode="auto">
            <a:xfrm>
              <a:off x="8127225" y="3957548"/>
              <a:ext cx="3703866" cy="2474294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F141CF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3600">
                <a:solidFill>
                  <a:srgbClr val="002060"/>
                </a:solidFill>
                <a:cs typeface="+mn-ea"/>
                <a:sym typeface="+mn-lt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8127223" y="4982214"/>
              <a:ext cx="3703867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mater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30" name="du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201" y="4105183"/>
            <a:ext cx="854803" cy="854803"/>
          </a:xfrm>
          <a:prstGeom prst="ellipse">
            <a:avLst/>
          </a:prstGeom>
        </p:spPr>
      </p:pic>
      <p:pic>
        <p:nvPicPr>
          <p:cNvPr id="31" name="sai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338" y="4090619"/>
            <a:ext cx="837291" cy="847141"/>
          </a:xfrm>
          <a:prstGeom prst="ellipse">
            <a:avLst/>
          </a:prstGeom>
        </p:spPr>
      </p:pic>
      <p:pic>
        <p:nvPicPr>
          <p:cNvPr id="32" name="sai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45" y="4017466"/>
            <a:ext cx="837291" cy="847141"/>
          </a:xfrm>
          <a:prstGeom prst="ellipse">
            <a:avLst/>
          </a:prstGeom>
        </p:spPr>
      </p:pic>
      <p:pic>
        <p:nvPicPr>
          <p:cNvPr id="33" name="2">
            <a:hlinkClick r:id="rId8" action="ppaction://hlinksldjump"/>
            <a:extLst>
              <a:ext uri="{FF2B5EF4-FFF2-40B4-BE49-F238E27FC236}">
                <a16:creationId xmlns:a16="http://schemas.microsoft.com/office/drawing/2014/main" xmlns="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10468836" y="2400768"/>
            <a:ext cx="1350830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10742257" y="3169082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Back</a:t>
            </a:r>
          </a:p>
        </p:txBody>
      </p:sp>
      <p:sp>
        <p:nvSpPr>
          <p:cNvPr id="35" name="Oval 34">
            <a:hlinkClick r:id="rId8" action="ppaction://hlinksldjump"/>
          </p:cNvPr>
          <p:cNvSpPr/>
          <p:nvPr/>
        </p:nvSpPr>
        <p:spPr>
          <a:xfrm>
            <a:off x="10615618" y="2415240"/>
            <a:ext cx="1097280" cy="1123174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382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12491"/>
            <a:ext cx="12193057" cy="6882981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400175" y="-1907838"/>
            <a:ext cx="7815263" cy="5951201"/>
            <a:chOff x="1400175" y="-1907838"/>
            <a:chExt cx="7815263" cy="5951201"/>
          </a:xfrm>
        </p:grpSpPr>
        <p:pic>
          <p:nvPicPr>
            <p:cNvPr id="15" name="a1">
              <a:extLst>
                <a:ext uri="{FF2B5EF4-FFF2-40B4-BE49-F238E27FC236}">
                  <a16:creationId xmlns:a16="http://schemas.microsoft.com/office/drawing/2014/main" xmlns="" id="{8167E989-995B-418D-911F-33D3554289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69" r="975" b="6789"/>
            <a:stretch/>
          </p:blipFill>
          <p:spPr>
            <a:xfrm>
              <a:off x="1400175" y="-1907838"/>
              <a:ext cx="7815263" cy="595120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2535785" y="1754437"/>
              <a:ext cx="554404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</a:rPr>
                <a:t>________ the matter with you?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50401" y="3999201"/>
            <a:ext cx="3579163" cy="2435442"/>
            <a:chOff x="450401" y="3999201"/>
            <a:chExt cx="3579163" cy="2435442"/>
          </a:xfrm>
        </p:grpSpPr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xmlns="" id="{F9747551-6A72-403E-818E-D51F3DF39604}"/>
                </a:ext>
              </a:extLst>
            </p:cNvPr>
            <p:cNvSpPr/>
            <p:nvPr/>
          </p:nvSpPr>
          <p:spPr bwMode="auto">
            <a:xfrm>
              <a:off x="450402" y="3999201"/>
              <a:ext cx="3579162" cy="2390988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7030A0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50401" y="4982214"/>
              <a:ext cx="3579161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What’s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226461" y="3957548"/>
            <a:ext cx="3703866" cy="2477095"/>
            <a:chOff x="4226461" y="3957548"/>
            <a:chExt cx="3703866" cy="2477095"/>
          </a:xfrm>
        </p:grpSpPr>
        <p:sp>
          <p:nvSpPr>
            <p:cNvPr id="25" name="Freeform 8">
              <a:extLst>
                <a:ext uri="{FF2B5EF4-FFF2-40B4-BE49-F238E27FC236}">
                  <a16:creationId xmlns:a16="http://schemas.microsoft.com/office/drawing/2014/main" xmlns="" id="{43EBF5BA-A315-49A7-B777-CA81774F01A0}"/>
                </a:ext>
              </a:extLst>
            </p:cNvPr>
            <p:cNvSpPr/>
            <p:nvPr/>
          </p:nvSpPr>
          <p:spPr bwMode="auto">
            <a:xfrm>
              <a:off x="4226461" y="3957548"/>
              <a:ext cx="3703866" cy="2474294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FFC000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228308" y="4982214"/>
              <a:ext cx="3700168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What 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8127223" y="3957548"/>
            <a:ext cx="3703868" cy="2477095"/>
            <a:chOff x="8127223" y="3957548"/>
            <a:chExt cx="3703868" cy="2477095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xmlns="" id="{C9C8DA12-733E-4CF7-A78A-D90A0DA795AB}"/>
                </a:ext>
              </a:extLst>
            </p:cNvPr>
            <p:cNvSpPr/>
            <p:nvPr/>
          </p:nvSpPr>
          <p:spPr bwMode="auto">
            <a:xfrm>
              <a:off x="8127225" y="3957548"/>
              <a:ext cx="3703866" cy="2474294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F141CF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8127223" y="4982214"/>
              <a:ext cx="3703867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How </a:t>
              </a:r>
            </a:p>
          </p:txBody>
        </p:sp>
      </p:grpSp>
      <p:pic>
        <p:nvPicPr>
          <p:cNvPr id="30" name="du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56" y="4042217"/>
            <a:ext cx="854803" cy="854803"/>
          </a:xfrm>
          <a:prstGeom prst="ellipse">
            <a:avLst/>
          </a:prstGeom>
        </p:spPr>
      </p:pic>
      <p:pic>
        <p:nvPicPr>
          <p:cNvPr id="31" name="sai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338" y="4090619"/>
            <a:ext cx="837291" cy="847141"/>
          </a:xfrm>
          <a:prstGeom prst="ellipse">
            <a:avLst/>
          </a:prstGeom>
        </p:spPr>
      </p:pic>
      <p:pic>
        <p:nvPicPr>
          <p:cNvPr id="32" name="sai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713" y="4090618"/>
            <a:ext cx="837291" cy="847141"/>
          </a:xfrm>
          <a:prstGeom prst="ellipse">
            <a:avLst/>
          </a:prstGeom>
        </p:spPr>
      </p:pic>
      <p:pic>
        <p:nvPicPr>
          <p:cNvPr id="33" name="2">
            <a:hlinkClick r:id="rId8" action="ppaction://hlinksldjump"/>
            <a:extLst>
              <a:ext uri="{FF2B5EF4-FFF2-40B4-BE49-F238E27FC236}">
                <a16:creationId xmlns:a16="http://schemas.microsoft.com/office/drawing/2014/main" xmlns="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10468836" y="2400768"/>
            <a:ext cx="1350830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10742257" y="3169082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Back</a:t>
            </a:r>
          </a:p>
        </p:txBody>
      </p:sp>
      <p:sp>
        <p:nvSpPr>
          <p:cNvPr id="35" name="Oval 34">
            <a:hlinkClick r:id="rId8" action="ppaction://hlinksldjump"/>
          </p:cNvPr>
          <p:cNvSpPr/>
          <p:nvPr/>
        </p:nvSpPr>
        <p:spPr>
          <a:xfrm>
            <a:off x="10615618" y="2415240"/>
            <a:ext cx="1097280" cy="1123174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34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SubTitle_3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1519707" y="2262074"/>
            <a:ext cx="9320571" cy="2333852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9600" dirty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WARM-UP</a:t>
            </a:r>
            <a:endParaRPr lang="zh-CN" altLang="en-US" sz="9600" dirty="0">
              <a:solidFill>
                <a:srgbClr val="FF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9309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SubTitle_3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1519707" y="2262074"/>
            <a:ext cx="9320571" cy="2333852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sz="8000" dirty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</a:rPr>
              <a:t>PRONUNCIATION</a:t>
            </a:r>
            <a:endParaRPr lang="zh-CN" altLang="en-US" sz="8000" dirty="0">
              <a:solidFill>
                <a:srgbClr val="FF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29174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51769" y="643401"/>
            <a:ext cx="5783443" cy="5078313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>
              <a:lnSpc>
                <a:spcPct val="300000"/>
              </a:lnSpc>
            </a:pPr>
            <a:r>
              <a:rPr lang="en-US" sz="3600" b="1" dirty="0">
                <a:solidFill>
                  <a:srgbClr val="002060"/>
                </a:solidFill>
              </a:rPr>
              <a:t>What's the matter with you? </a:t>
            </a:r>
          </a:p>
          <a:p>
            <a:pPr>
              <a:lnSpc>
                <a:spcPct val="300000"/>
              </a:lnSpc>
            </a:pPr>
            <a:r>
              <a:rPr lang="en-US" sz="3600" b="1" dirty="0">
                <a:solidFill>
                  <a:srgbClr val="002060"/>
                </a:solidFill>
              </a:rPr>
              <a:t>What’s the matter with you?</a:t>
            </a:r>
          </a:p>
          <a:p>
            <a:pPr>
              <a:lnSpc>
                <a:spcPct val="300000"/>
              </a:lnSpc>
            </a:pPr>
            <a:r>
              <a:rPr lang="en-US" sz="3600" b="1" dirty="0">
                <a:solidFill>
                  <a:srgbClr val="002060"/>
                </a:solidFill>
              </a:rPr>
              <a:t>What’s the matter with you?</a:t>
            </a:r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35212" y="1295496"/>
            <a:ext cx="4429995" cy="5078313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>
              <a:lnSpc>
                <a:spcPct val="300000"/>
              </a:lnSpc>
            </a:pPr>
            <a:r>
              <a:rPr lang="en-US" sz="3600" dirty="0">
                <a:solidFill>
                  <a:srgbClr val="002060"/>
                </a:solidFill>
              </a:rPr>
              <a:t>I have a headache.</a:t>
            </a:r>
          </a:p>
          <a:p>
            <a:pPr>
              <a:lnSpc>
                <a:spcPct val="300000"/>
              </a:lnSpc>
            </a:pPr>
            <a:r>
              <a:rPr lang="en-US" sz="3600" dirty="0">
                <a:solidFill>
                  <a:srgbClr val="002060"/>
                </a:solidFill>
              </a:rPr>
              <a:t>I have a toothache.</a:t>
            </a:r>
          </a:p>
          <a:p>
            <a:pPr>
              <a:lnSpc>
                <a:spcPct val="300000"/>
              </a:lnSpc>
            </a:pPr>
            <a:r>
              <a:rPr lang="en-US" sz="3600" dirty="0">
                <a:solidFill>
                  <a:srgbClr val="002060"/>
                </a:solidFill>
              </a:rPr>
              <a:t>I have a stomach ache.</a:t>
            </a:r>
          </a:p>
        </p:txBody>
      </p:sp>
      <p:sp>
        <p:nvSpPr>
          <p:cNvPr id="5" name="Rectangle 4"/>
          <p:cNvSpPr/>
          <p:nvPr/>
        </p:nvSpPr>
        <p:spPr>
          <a:xfrm>
            <a:off x="855121" y="322861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2000" b="1" dirty="0">
                <a:latin typeface="Helvetica Neue"/>
              </a:rPr>
              <a:t>1. Listen and repeat.</a:t>
            </a:r>
          </a:p>
        </p:txBody>
      </p:sp>
      <p:sp>
        <p:nvSpPr>
          <p:cNvPr id="8" name="Rectangle 7"/>
          <p:cNvSpPr/>
          <p:nvPr/>
        </p:nvSpPr>
        <p:spPr>
          <a:xfrm>
            <a:off x="6580174" y="1558955"/>
            <a:ext cx="5100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↷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302168" y="2209761"/>
            <a:ext cx="5100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↷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580174" y="3156799"/>
            <a:ext cx="5100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↷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379442" y="3863349"/>
            <a:ext cx="5100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↷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580174" y="4788997"/>
            <a:ext cx="5100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↷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1010169" y="5498966"/>
            <a:ext cx="5100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↷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14" name="8-Point Star 13"/>
          <p:cNvSpPr/>
          <p:nvPr/>
        </p:nvSpPr>
        <p:spPr>
          <a:xfrm>
            <a:off x="756599" y="1140392"/>
            <a:ext cx="457200" cy="457200"/>
          </a:xfrm>
          <a:prstGeom prst="star8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" name="8-Point Star 14"/>
          <p:cNvSpPr/>
          <p:nvPr/>
        </p:nvSpPr>
        <p:spPr>
          <a:xfrm>
            <a:off x="756599" y="2776879"/>
            <a:ext cx="457200" cy="457200"/>
          </a:xfrm>
          <a:prstGeom prst="star8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6" name="8-Point Star 15"/>
          <p:cNvSpPr/>
          <p:nvPr/>
        </p:nvSpPr>
        <p:spPr>
          <a:xfrm>
            <a:off x="756599" y="4470708"/>
            <a:ext cx="457200" cy="457200"/>
          </a:xfrm>
          <a:prstGeom prst="star8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20" name="soundMsPham"/>
          <p:cNvPicPr>
            <a:picLocks noChangeAspect="1"/>
          </p:cNvPicPr>
          <p:nvPr/>
        </p:nvPicPr>
        <p:blipFill rotWithShape="1">
          <a:blip r:embed="rId6"/>
          <a:srcRect l="14414" t="15022" r="14612" b="15187"/>
          <a:stretch/>
        </p:blipFill>
        <p:spPr>
          <a:xfrm>
            <a:off x="1351168" y="1186112"/>
            <a:ext cx="365759" cy="365760"/>
          </a:xfrm>
          <a:prstGeom prst="ellipse">
            <a:avLst/>
          </a:prstGeom>
        </p:spPr>
      </p:pic>
      <p:pic>
        <p:nvPicPr>
          <p:cNvPr id="21" name="soundMsPham"/>
          <p:cNvPicPr>
            <a:picLocks noChangeAspect="1"/>
          </p:cNvPicPr>
          <p:nvPr/>
        </p:nvPicPr>
        <p:blipFill rotWithShape="1">
          <a:blip r:embed="rId6"/>
          <a:srcRect l="14414" t="15022" r="14612" b="15187"/>
          <a:stretch/>
        </p:blipFill>
        <p:spPr>
          <a:xfrm>
            <a:off x="1326089" y="2776879"/>
            <a:ext cx="365759" cy="365760"/>
          </a:xfrm>
          <a:prstGeom prst="ellipse">
            <a:avLst/>
          </a:prstGeom>
        </p:spPr>
      </p:pic>
      <p:pic>
        <p:nvPicPr>
          <p:cNvPr id="22" name="soundMsPham"/>
          <p:cNvPicPr>
            <a:picLocks noChangeAspect="1"/>
          </p:cNvPicPr>
          <p:nvPr/>
        </p:nvPicPr>
        <p:blipFill rotWithShape="1">
          <a:blip r:embed="rId6"/>
          <a:srcRect l="14414" t="15022" r="14612" b="15187"/>
          <a:stretch/>
        </p:blipFill>
        <p:spPr>
          <a:xfrm>
            <a:off x="1351168" y="4470708"/>
            <a:ext cx="365759" cy="365760"/>
          </a:xfrm>
          <a:prstGeom prst="ellipse">
            <a:avLst/>
          </a:prstGeom>
        </p:spPr>
      </p:pic>
      <p:pic>
        <p:nvPicPr>
          <p:cNvPr id="23" name="soundMsPham"/>
          <p:cNvPicPr>
            <a:picLocks noChangeAspect="1"/>
          </p:cNvPicPr>
          <p:nvPr/>
        </p:nvPicPr>
        <p:blipFill rotWithShape="1">
          <a:blip r:embed="rId6"/>
          <a:srcRect l="14414" t="15022" r="14612" b="15187"/>
          <a:stretch/>
        </p:blipFill>
        <p:spPr>
          <a:xfrm>
            <a:off x="3577731" y="277641"/>
            <a:ext cx="365759" cy="36576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50534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2 - Unit 11 What’s the matter with you- - Lesson 3 - 1 Listen and repeat. - Sách Mềm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2 - Unit 11 What’s the matter with you- - Lesson 3 - 1 Listen and repeat. - Sách Mềm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2 - Unit 11 What’s the matter with you- - Lesson 3 - 1 Listen and repeat. - Sách Mềm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2 - Unit 11 What’s the matter with you- - Lesson 3 - 1 Listen and repeat. - Sách Mề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888516" y="1016416"/>
            <a:ext cx="5526798" cy="5170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34914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1. 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What's the matter with you?</a:t>
            </a:r>
            <a:b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</a:b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I have a ____________.</a:t>
            </a:r>
          </a:p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	a.  </a:t>
            </a:r>
            <a:r>
              <a:rPr lang="en-US" altLang="en-US" sz="2800" dirty="0">
                <a:solidFill>
                  <a:srgbClr val="002060"/>
                </a:solidFill>
                <a:cs typeface="Arial" panose="020B0604020202020204" pitchFamily="34" charset="0"/>
              </a:rPr>
              <a:t>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oothache</a:t>
            </a:r>
            <a:r>
              <a:rPr kumimoji="0" lang="en-US" altLang="en-US" sz="2800" b="0" i="0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 </a:t>
            </a:r>
          </a:p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	b.  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headache </a:t>
            </a:r>
          </a:p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2. 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What's the matter with you?</a:t>
            </a:r>
            <a:b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</a:b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I have a ____________.</a:t>
            </a:r>
          </a:p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	a.  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bad toothache</a:t>
            </a:r>
            <a:r>
              <a:rPr kumimoji="0" lang="en-US" altLang="en-US" sz="2800" b="0" i="0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 </a:t>
            </a:r>
          </a:p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	b.  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backache</a:t>
            </a:r>
          </a:p>
        </p:txBody>
      </p:sp>
      <p:sp>
        <p:nvSpPr>
          <p:cNvPr id="3" name="Rectangle 2"/>
          <p:cNvSpPr/>
          <p:nvPr/>
        </p:nvSpPr>
        <p:spPr>
          <a:xfrm>
            <a:off x="888516" y="398104"/>
            <a:ext cx="54168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dirty="0">
                <a:latin typeface="Helvetica Neue"/>
              </a:rPr>
              <a:t>2. Listen and circle </a:t>
            </a:r>
            <a:r>
              <a:rPr lang="en-US" altLang="en-US" b="1" i="1" dirty="0">
                <a:latin typeface="Helvetica Neue"/>
              </a:rPr>
              <a:t>a</a:t>
            </a:r>
            <a:r>
              <a:rPr lang="en-US" altLang="en-US" b="1" dirty="0">
                <a:latin typeface="Helvetica Neue"/>
              </a:rPr>
              <a:t> or </a:t>
            </a:r>
            <a:r>
              <a:rPr lang="en-US" altLang="en-US" b="1" i="1" dirty="0">
                <a:latin typeface="Helvetica Neue"/>
              </a:rPr>
              <a:t>b</a:t>
            </a:r>
            <a:r>
              <a:rPr lang="en-US" altLang="en-US" b="1" dirty="0">
                <a:latin typeface="Helvetica Neue"/>
              </a:rPr>
              <a:t>. Then ask and answer</a:t>
            </a:r>
            <a:endParaRPr lang="en-US" dirty="0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6516993" y="1016416"/>
            <a:ext cx="4992836" cy="5170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34914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3. 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What's the matter with you?</a:t>
            </a:r>
            <a:b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</a:b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I have a ___________.</a:t>
            </a:r>
          </a:p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	a.  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stomach ache</a:t>
            </a:r>
            <a:r>
              <a:rPr kumimoji="0" lang="en-US" altLang="en-US" sz="2800" b="0" i="0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 </a:t>
            </a:r>
          </a:p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	b.  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headache</a:t>
            </a:r>
          </a:p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4. 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What's the matter with you?</a:t>
            </a:r>
            <a:b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</a:b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I have a ___________.</a:t>
            </a:r>
          </a:p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	a.  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pain in my stomach</a:t>
            </a:r>
            <a:r>
              <a:rPr kumimoji="0" lang="en-US" altLang="en-US" sz="2800" b="0" i="0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 </a:t>
            </a:r>
          </a:p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	b.  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sore throat</a:t>
            </a:r>
            <a:endParaRPr kumimoji="0" lang="en-US" altLang="en-US" sz="32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6081573" y="1088986"/>
            <a:ext cx="0" cy="5170646"/>
          </a:xfrm>
          <a:prstGeom prst="line">
            <a:avLst/>
          </a:prstGeom>
          <a:ln w="38100">
            <a:solidFill>
              <a:srgbClr val="9D60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1694543" y="2994698"/>
            <a:ext cx="640080" cy="64008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9D60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694543" y="5583267"/>
            <a:ext cx="640080" cy="64008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9D60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7309238" y="2354618"/>
            <a:ext cx="640080" cy="64008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9D60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7309238" y="4943187"/>
            <a:ext cx="640080" cy="64008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9D60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soundMsPham"/>
          <p:cNvPicPr>
            <a:picLocks noChangeAspect="1"/>
          </p:cNvPicPr>
          <p:nvPr/>
        </p:nvPicPr>
        <p:blipFill rotWithShape="1">
          <a:blip r:embed="rId7"/>
          <a:srcRect l="14414" t="15022" r="14612" b="15187"/>
          <a:stretch/>
        </p:blipFill>
        <p:spPr>
          <a:xfrm>
            <a:off x="522757" y="1221465"/>
            <a:ext cx="365759" cy="365760"/>
          </a:xfrm>
          <a:prstGeom prst="ellipse">
            <a:avLst/>
          </a:prstGeom>
        </p:spPr>
      </p:pic>
      <p:pic>
        <p:nvPicPr>
          <p:cNvPr id="24" name="soundMsPham"/>
          <p:cNvPicPr>
            <a:picLocks noChangeAspect="1"/>
          </p:cNvPicPr>
          <p:nvPr/>
        </p:nvPicPr>
        <p:blipFill rotWithShape="1">
          <a:blip r:embed="rId7"/>
          <a:srcRect l="14414" t="15022" r="14612" b="15187"/>
          <a:stretch/>
        </p:blipFill>
        <p:spPr>
          <a:xfrm>
            <a:off x="522757" y="3764193"/>
            <a:ext cx="365759" cy="365760"/>
          </a:xfrm>
          <a:prstGeom prst="ellipse">
            <a:avLst/>
          </a:prstGeom>
        </p:spPr>
      </p:pic>
      <p:pic>
        <p:nvPicPr>
          <p:cNvPr id="25" name="soundMsPham"/>
          <p:cNvPicPr>
            <a:picLocks noChangeAspect="1"/>
          </p:cNvPicPr>
          <p:nvPr/>
        </p:nvPicPr>
        <p:blipFill rotWithShape="1">
          <a:blip r:embed="rId7"/>
          <a:srcRect l="14414" t="15022" r="14612" b="15187"/>
          <a:stretch/>
        </p:blipFill>
        <p:spPr>
          <a:xfrm>
            <a:off x="6183253" y="1221465"/>
            <a:ext cx="365759" cy="365760"/>
          </a:xfrm>
          <a:prstGeom prst="ellipse">
            <a:avLst/>
          </a:prstGeom>
        </p:spPr>
      </p:pic>
      <p:pic>
        <p:nvPicPr>
          <p:cNvPr id="26" name="soundMsPham"/>
          <p:cNvPicPr>
            <a:picLocks noChangeAspect="1"/>
          </p:cNvPicPr>
          <p:nvPr/>
        </p:nvPicPr>
        <p:blipFill rotWithShape="1">
          <a:blip r:embed="rId7"/>
          <a:srcRect l="14414" t="15022" r="14612" b="15187"/>
          <a:stretch/>
        </p:blipFill>
        <p:spPr>
          <a:xfrm>
            <a:off x="6183253" y="3758779"/>
            <a:ext cx="365759" cy="365760"/>
          </a:xfrm>
          <a:prstGeom prst="ellipse">
            <a:avLst/>
          </a:prstGeom>
        </p:spPr>
      </p:pic>
      <p:pic>
        <p:nvPicPr>
          <p:cNvPr id="27" name="soundMsPham"/>
          <p:cNvPicPr>
            <a:picLocks noChangeAspect="1"/>
          </p:cNvPicPr>
          <p:nvPr/>
        </p:nvPicPr>
        <p:blipFill rotWithShape="1">
          <a:blip r:embed="rId7"/>
          <a:srcRect l="14414" t="15022" r="14612" b="15187"/>
          <a:stretch/>
        </p:blipFill>
        <p:spPr>
          <a:xfrm>
            <a:off x="6305384" y="419819"/>
            <a:ext cx="365759" cy="36576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02550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2 - Unit 11 What’s the matter with you- - Lesson 3 - 2 Listen and circle a or b. Then ask and answer. - Sách Mềm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2 - Unit 11 What’s the matter with you- - Lesson 3 - 2 Listen and circle a or b. Then ask and answer. - Sách Mềm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2 - Unit 11 What’s the matter with you- - Lesson 3 - 2 Listen and circle a or b. Then ask and answer. - Sách Mềm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2 - Unit 11 What’s the matter with you- - Lesson 3 - 2 Listen and circle a or b. Then ask and answer. - Sách Mề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5 Tập 2 - Unit 11 What’s the matter with you- - Lesson 3 - 2 Listen and circle a or b. Then ask and answer. - Sách Mềm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2" grpId="0" animBg="1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SubTitle_3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1519707" y="2262074"/>
            <a:ext cx="9320571" cy="2333852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sz="9600" dirty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</a:rPr>
              <a:t>PRACTISE </a:t>
            </a:r>
            <a:endParaRPr lang="zh-CN" altLang="en-US" sz="9600" dirty="0">
              <a:solidFill>
                <a:srgbClr val="FF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73626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770"/>
          <a:stretch/>
        </p:blipFill>
        <p:spPr>
          <a:xfrm>
            <a:off x="1725769" y="650389"/>
            <a:ext cx="9092485" cy="5938278"/>
          </a:xfrm>
          <a:prstGeom prst="round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41481" y="450334"/>
            <a:ext cx="18823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3. Let’s chant.</a:t>
            </a:r>
            <a:endParaRPr lang="en-US" sz="2000" dirty="0"/>
          </a:p>
        </p:txBody>
      </p:sp>
      <p:pic>
        <p:nvPicPr>
          <p:cNvPr id="4" name="soundMsPham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271" y="850444"/>
            <a:ext cx="713498" cy="73312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14390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2 - Unit 11 What’s the matter with you- - Lesson 3 - 3 Let’s chant. - Sách Mề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48660" y="374134"/>
            <a:ext cx="37547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4. Read and match. Then say.</a:t>
            </a:r>
            <a:endParaRPr lang="en-US" sz="2000" dirty="0"/>
          </a:p>
        </p:txBody>
      </p:sp>
      <p:sp>
        <p:nvSpPr>
          <p:cNvPr id="3" name="Rounded Rectangle 2"/>
          <p:cNvSpPr/>
          <p:nvPr/>
        </p:nvSpPr>
        <p:spPr>
          <a:xfrm>
            <a:off x="967710" y="1378972"/>
            <a:ext cx="3274090" cy="543461"/>
          </a:xfrm>
          <a:prstGeom prst="roundRect">
            <a:avLst>
              <a:gd name="adj" fmla="val 7805"/>
            </a:avLst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Wash your hands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6663660" y="2174368"/>
            <a:ext cx="5083840" cy="548521"/>
          </a:xfrm>
          <a:prstGeom prst="roundRect">
            <a:avLst>
              <a:gd name="adj" fmla="val 8093"/>
            </a:avLst>
          </a:prstGeom>
          <a:ln>
            <a:solidFill>
              <a:srgbClr val="C00000"/>
            </a:solidFill>
          </a:ln>
        </p:spPr>
        <p:txBody>
          <a:bodyPr wrap="square" anchor="ctr">
            <a:spAutoFit/>
          </a:bodyPr>
          <a:lstStyle/>
          <a:p>
            <a:pPr font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a shower every day.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967710" y="2995230"/>
            <a:ext cx="3274090" cy="543461"/>
          </a:xfrm>
          <a:prstGeom prst="roundRect">
            <a:avLst>
              <a:gd name="adj" fmla="val 7805"/>
            </a:avLst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967710" y="2187101"/>
            <a:ext cx="3274090" cy="543461"/>
          </a:xfrm>
          <a:prstGeom prst="roundRect">
            <a:avLst>
              <a:gd name="adj" fmla="val 7805"/>
            </a:avLst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967710" y="4611488"/>
            <a:ext cx="3274090" cy="543461"/>
          </a:xfrm>
          <a:prstGeom prst="roundRect">
            <a:avLst>
              <a:gd name="adj" fmla="val 7805"/>
            </a:avLst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Keep your nails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967710" y="3803359"/>
            <a:ext cx="3274090" cy="543461"/>
          </a:xfrm>
          <a:prstGeom prst="roundRect">
            <a:avLst>
              <a:gd name="adj" fmla="val 7805"/>
            </a:avLst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Brush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967710" y="5419618"/>
            <a:ext cx="3274090" cy="543461"/>
          </a:xfrm>
          <a:prstGeom prst="roundRect">
            <a:avLst>
              <a:gd name="adj" fmla="val 7805"/>
            </a:avLst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663660" y="1358566"/>
            <a:ext cx="5083840" cy="548521"/>
          </a:xfrm>
          <a:prstGeom prst="roundRect">
            <a:avLst>
              <a:gd name="adj" fmla="val 8093"/>
            </a:avLst>
          </a:prstGeom>
          <a:ln>
            <a:solidFill>
              <a:srgbClr val="C00000"/>
            </a:solidFill>
          </a:ln>
        </p:spPr>
        <p:txBody>
          <a:bodyPr wrap="square" anchor="ctr">
            <a:spAutoFit/>
          </a:bodyPr>
          <a:lstStyle/>
          <a:p>
            <a:pPr font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your teeth twice a day.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663660" y="2990170"/>
            <a:ext cx="5083840" cy="548521"/>
          </a:xfrm>
          <a:prstGeom prst="roundRect">
            <a:avLst>
              <a:gd name="adj" fmla="val 8093"/>
            </a:avLst>
          </a:prstGeom>
          <a:ln>
            <a:solidFill>
              <a:srgbClr val="C00000"/>
            </a:solidFill>
          </a:ln>
        </p:spPr>
        <p:txBody>
          <a:bodyPr wrap="square" anchor="ctr">
            <a:spAutoFit/>
          </a:bodyPr>
          <a:lstStyle/>
          <a:p>
            <a:pPr font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short and clean.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663660" y="5437576"/>
            <a:ext cx="5083840" cy="548521"/>
          </a:xfrm>
          <a:prstGeom prst="roundRect">
            <a:avLst>
              <a:gd name="adj" fmla="val 8093"/>
            </a:avLst>
          </a:prstGeom>
          <a:ln>
            <a:solidFill>
              <a:srgbClr val="C00000"/>
            </a:solidFill>
          </a:ln>
        </p:spPr>
        <p:txBody>
          <a:bodyPr wrap="square" anchor="ctr">
            <a:spAutoFit/>
          </a:bodyPr>
          <a:lstStyle/>
          <a:p>
            <a:pPr font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before having meals.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663660" y="3805972"/>
            <a:ext cx="5083840" cy="548521"/>
          </a:xfrm>
          <a:prstGeom prst="roundRect">
            <a:avLst>
              <a:gd name="adj" fmla="val 8093"/>
            </a:avLst>
          </a:prstGeom>
          <a:ln>
            <a:solidFill>
              <a:srgbClr val="C00000"/>
            </a:solidFill>
          </a:ln>
        </p:spPr>
        <p:txBody>
          <a:bodyPr wrap="square" anchor="ctr">
            <a:spAutoFit/>
          </a:bodyPr>
          <a:lstStyle/>
          <a:p>
            <a:pPr font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healthy foods.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663660" y="4621774"/>
            <a:ext cx="5083840" cy="548521"/>
          </a:xfrm>
          <a:prstGeom prst="roundRect">
            <a:avLst>
              <a:gd name="adj" fmla="val 8093"/>
            </a:avLst>
          </a:prstGeom>
          <a:ln>
            <a:solidFill>
              <a:srgbClr val="C00000"/>
            </a:solidFill>
          </a:ln>
        </p:spPr>
        <p:txBody>
          <a:bodyPr wrap="square" anchor="ctr">
            <a:spAutoFit/>
          </a:bodyPr>
          <a:lstStyle/>
          <a:p>
            <a:pPr font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morning exercise regularly.</a:t>
            </a:r>
          </a:p>
        </p:txBody>
      </p:sp>
      <p:sp>
        <p:nvSpPr>
          <p:cNvPr id="15" name="8-Point Star 14"/>
          <p:cNvSpPr/>
          <p:nvPr/>
        </p:nvSpPr>
        <p:spPr>
          <a:xfrm>
            <a:off x="4058920" y="1467822"/>
            <a:ext cx="365760" cy="365760"/>
          </a:xfrm>
          <a:prstGeom prst="star8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6" name="8-Point Star 15"/>
          <p:cNvSpPr/>
          <p:nvPr/>
        </p:nvSpPr>
        <p:spPr>
          <a:xfrm>
            <a:off x="4058920" y="2275951"/>
            <a:ext cx="365760" cy="365760"/>
          </a:xfrm>
          <a:prstGeom prst="star8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7" name="8-Point Star 16"/>
          <p:cNvSpPr/>
          <p:nvPr/>
        </p:nvSpPr>
        <p:spPr>
          <a:xfrm>
            <a:off x="4058920" y="3084080"/>
            <a:ext cx="365760" cy="365760"/>
          </a:xfrm>
          <a:prstGeom prst="star8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8" name="8-Point Star 17"/>
          <p:cNvSpPr/>
          <p:nvPr/>
        </p:nvSpPr>
        <p:spPr>
          <a:xfrm>
            <a:off x="4058920" y="3892209"/>
            <a:ext cx="365760" cy="365760"/>
          </a:xfrm>
          <a:prstGeom prst="star8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9" name="8-Point Star 18"/>
          <p:cNvSpPr/>
          <p:nvPr/>
        </p:nvSpPr>
        <p:spPr>
          <a:xfrm>
            <a:off x="4058920" y="4700338"/>
            <a:ext cx="365760" cy="365760"/>
          </a:xfrm>
          <a:prstGeom prst="star8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0" name="8-Point Star 19"/>
          <p:cNvSpPr/>
          <p:nvPr/>
        </p:nvSpPr>
        <p:spPr>
          <a:xfrm>
            <a:off x="4058920" y="5508467"/>
            <a:ext cx="365760" cy="365760"/>
          </a:xfrm>
          <a:prstGeom prst="star8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1" name="8-Point Star 20"/>
          <p:cNvSpPr/>
          <p:nvPr/>
        </p:nvSpPr>
        <p:spPr>
          <a:xfrm>
            <a:off x="6480780" y="1467822"/>
            <a:ext cx="365760" cy="365760"/>
          </a:xfrm>
          <a:prstGeom prst="star8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22" name="8-Point Star 21"/>
          <p:cNvSpPr/>
          <p:nvPr/>
        </p:nvSpPr>
        <p:spPr>
          <a:xfrm>
            <a:off x="6480780" y="2280049"/>
            <a:ext cx="365760" cy="365760"/>
          </a:xfrm>
          <a:prstGeom prst="star8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23" name="8-Point Star 22"/>
          <p:cNvSpPr/>
          <p:nvPr/>
        </p:nvSpPr>
        <p:spPr>
          <a:xfrm>
            <a:off x="6480780" y="3092276"/>
            <a:ext cx="365760" cy="365760"/>
          </a:xfrm>
          <a:prstGeom prst="star8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24" name="8-Point Star 23"/>
          <p:cNvSpPr/>
          <p:nvPr/>
        </p:nvSpPr>
        <p:spPr>
          <a:xfrm>
            <a:off x="6480780" y="3904503"/>
            <a:ext cx="365760" cy="365760"/>
          </a:xfrm>
          <a:prstGeom prst="star8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25" name="8-Point Star 24"/>
          <p:cNvSpPr/>
          <p:nvPr/>
        </p:nvSpPr>
        <p:spPr>
          <a:xfrm>
            <a:off x="6480780" y="4716730"/>
            <a:ext cx="365760" cy="365760"/>
          </a:xfrm>
          <a:prstGeom prst="star8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26" name="8-Point Star 25"/>
          <p:cNvSpPr/>
          <p:nvPr/>
        </p:nvSpPr>
        <p:spPr>
          <a:xfrm>
            <a:off x="6480780" y="5528956"/>
            <a:ext cx="365760" cy="365760"/>
          </a:xfrm>
          <a:prstGeom prst="star8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</a:p>
        </p:txBody>
      </p:sp>
      <p:cxnSp>
        <p:nvCxnSpPr>
          <p:cNvPr id="28" name="Straight Arrow Connector 27"/>
          <p:cNvCxnSpPr>
            <a:stCxn id="15" idx="1"/>
            <a:endCxn id="26" idx="4"/>
          </p:cNvCxnSpPr>
          <p:nvPr/>
        </p:nvCxnSpPr>
        <p:spPr>
          <a:xfrm>
            <a:off x="4371116" y="1780018"/>
            <a:ext cx="2109664" cy="393181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16" idx="1"/>
            <a:endCxn id="24" idx="4"/>
          </p:cNvCxnSpPr>
          <p:nvPr/>
        </p:nvCxnSpPr>
        <p:spPr>
          <a:xfrm>
            <a:off x="4371116" y="2588147"/>
            <a:ext cx="2109664" cy="1499236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17" idx="1"/>
            <a:endCxn id="25" idx="4"/>
          </p:cNvCxnSpPr>
          <p:nvPr/>
        </p:nvCxnSpPr>
        <p:spPr>
          <a:xfrm>
            <a:off x="4371116" y="3396276"/>
            <a:ext cx="2109664" cy="1503334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19" idx="0"/>
            <a:endCxn id="23" idx="4"/>
          </p:cNvCxnSpPr>
          <p:nvPr/>
        </p:nvCxnSpPr>
        <p:spPr>
          <a:xfrm flipV="1">
            <a:off x="4424680" y="3275156"/>
            <a:ext cx="2056100" cy="1608062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18" idx="0"/>
            <a:endCxn id="21" idx="3"/>
          </p:cNvCxnSpPr>
          <p:nvPr/>
        </p:nvCxnSpPr>
        <p:spPr>
          <a:xfrm flipV="1">
            <a:off x="4424680" y="1780018"/>
            <a:ext cx="2109664" cy="2295071"/>
          </a:xfrm>
          <a:prstGeom prst="straightConnector1">
            <a:avLst/>
          </a:prstGeom>
          <a:ln w="19050">
            <a:solidFill>
              <a:srgbClr val="E438B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20" idx="0"/>
            <a:endCxn id="22" idx="4"/>
          </p:cNvCxnSpPr>
          <p:nvPr/>
        </p:nvCxnSpPr>
        <p:spPr>
          <a:xfrm flipV="1">
            <a:off x="4424680" y="2462929"/>
            <a:ext cx="2056100" cy="3228418"/>
          </a:xfrm>
          <a:prstGeom prst="straightConnector1">
            <a:avLst/>
          </a:prstGeom>
          <a:ln w="190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919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27908" y="348734"/>
            <a:ext cx="24247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5. Write your advice.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826308" y="1017426"/>
          <a:ext cx="10933911" cy="5180175"/>
        </p:xfrm>
        <a:graphic>
          <a:graphicData uri="http://schemas.openxmlformats.org/drawingml/2006/table">
            <a:tbl>
              <a:tblPr/>
              <a:tblGrid>
                <a:gridCol w="402509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26418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64463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50035">
                <a:tc>
                  <a:txBody>
                    <a:bodyPr/>
                    <a:lstStyle/>
                    <a:p>
                      <a:pPr algn="l" fontAlgn="t"/>
                      <a:endParaRPr lang="en-US" sz="2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8032" marR="218032" marT="72677" marB="72677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1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He/She should …</a:t>
                      </a:r>
                      <a:endParaRPr lang="en-US" sz="24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8032" marR="218032" marT="72677" marB="72677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1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He/She shouldn't …</a:t>
                      </a:r>
                      <a:endParaRPr lang="en-US" sz="24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8032" marR="218032" marT="72677" marB="72677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1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32535">
                <a:tc>
                  <a:txBody>
                    <a:bodyPr/>
                    <a:lstStyle/>
                    <a:p>
                      <a:pPr algn="l" fontAlgn="t"/>
                      <a:r>
                        <a:rPr lang="en-US" sz="28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</a:t>
                      </a:r>
                      <a:r>
                        <a:rPr lang="en-US" sz="2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Tony has a bad toothache.</a:t>
                      </a:r>
                    </a:p>
                  </a:txBody>
                  <a:tcPr marL="218032" marR="218032" marT="72677" marB="72677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>
                        <a:solidFill>
                          <a:srgbClr val="2B119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8032" marR="218032" marT="72677" marB="72677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>
                        <a:solidFill>
                          <a:srgbClr val="2B119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8032" marR="218032" marT="72677" marB="72677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132535">
                <a:tc>
                  <a:txBody>
                    <a:bodyPr/>
                    <a:lstStyle/>
                    <a:p>
                      <a:pPr algn="l" fontAlgn="t"/>
                      <a:r>
                        <a:rPr lang="en-US" sz="28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</a:t>
                      </a:r>
                      <a:r>
                        <a:rPr lang="en-US" sz="2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 has a bad cold.</a:t>
                      </a:r>
                    </a:p>
                  </a:txBody>
                  <a:tcPr marL="218032" marR="218032" marT="72677" marB="72677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 dirty="0">
                        <a:solidFill>
                          <a:srgbClr val="2B119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8032" marR="218032" marT="72677" marB="72677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>
                        <a:solidFill>
                          <a:srgbClr val="2B119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8032" marR="218032" marT="72677" marB="72677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132535">
                <a:tc>
                  <a:txBody>
                    <a:bodyPr/>
                    <a:lstStyle/>
                    <a:p>
                      <a:pPr algn="l" fontAlgn="t"/>
                      <a:r>
                        <a:rPr lang="en-US" sz="28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28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Phong has a stomach ache.</a:t>
                      </a:r>
                    </a:p>
                  </a:txBody>
                  <a:tcPr marL="218032" marR="218032" marT="72677" marB="72677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 dirty="0">
                        <a:solidFill>
                          <a:srgbClr val="2B119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8032" marR="218032" marT="72677" marB="72677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 dirty="0">
                        <a:solidFill>
                          <a:srgbClr val="2B119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8032" marR="218032" marT="72677" marB="72677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132535">
                <a:tc>
                  <a:txBody>
                    <a:bodyPr/>
                    <a:lstStyle/>
                    <a:p>
                      <a:pPr algn="l" fontAlgn="t"/>
                      <a:r>
                        <a:rPr lang="en-US" sz="28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 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Phong has a sore throat.</a:t>
                      </a:r>
                    </a:p>
                  </a:txBody>
                  <a:tcPr marL="218032" marR="218032" marT="72677" marB="72677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9541" marR="139541" marT="69770" marB="6977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9541" marR="139541" marT="69770" marB="6977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87786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95154" y="386834"/>
            <a:ext cx="13372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6. Project</a:t>
            </a:r>
            <a:endParaRPr lang="en-US" sz="2000" dirty="0"/>
          </a:p>
        </p:txBody>
      </p:sp>
      <p:sp>
        <p:nvSpPr>
          <p:cNvPr id="3" name="Rectangle 2"/>
          <p:cNvSpPr/>
          <p:nvPr/>
        </p:nvSpPr>
        <p:spPr>
          <a:xfrm>
            <a:off x="3535454" y="386834"/>
            <a:ext cx="60598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  <a:latin typeface="Helvetica Neue"/>
              </a:rPr>
              <a:t>Talk about two health problems and give advice.</a:t>
            </a:r>
            <a:endParaRPr lang="en-US" sz="2000" dirty="0">
              <a:solidFill>
                <a:srgbClr val="00B0F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57105" y="786944"/>
            <a:ext cx="11196845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Dear __________,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a _____________ . I cannot _______________ 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should I do?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Thanks.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Dear __________,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I‛m very sorry to hear about your 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think you should ___________ and shouldn‛t __________ 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hope you‛ll get well soon.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Best.</a:t>
            </a:r>
            <a:endParaRPr lang="en-US" sz="2800" b="1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Isosceles Triangle 4"/>
          <p:cNvSpPr/>
          <p:nvPr/>
        </p:nvSpPr>
        <p:spPr>
          <a:xfrm>
            <a:off x="678152" y="932826"/>
            <a:ext cx="531076" cy="457824"/>
          </a:xfrm>
          <a:prstGeom prst="triangl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6" name="Isosceles Triangle 5"/>
          <p:cNvSpPr/>
          <p:nvPr/>
        </p:nvSpPr>
        <p:spPr>
          <a:xfrm>
            <a:off x="678152" y="3512687"/>
            <a:ext cx="531076" cy="457824"/>
          </a:xfrm>
          <a:prstGeom prst="triangl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 Black" panose="020B0A040201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0278638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29" y="-12491"/>
            <a:ext cx="12193057" cy="6882981"/>
          </a:xfrm>
          <a:prstGeom prst="rect">
            <a:avLst/>
          </a:prstGeom>
        </p:spPr>
      </p:pic>
      <p:sp>
        <p:nvSpPr>
          <p:cNvPr id="4" name="5-Point Star 3"/>
          <p:cNvSpPr/>
          <p:nvPr/>
        </p:nvSpPr>
        <p:spPr>
          <a:xfrm>
            <a:off x="7622331" y="1049219"/>
            <a:ext cx="1254341" cy="1257198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/>
          </a:p>
        </p:txBody>
      </p:sp>
      <p:pic>
        <p:nvPicPr>
          <p:cNvPr id="5" name="BOM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0712" y="1432230"/>
            <a:ext cx="610474" cy="671931"/>
          </a:xfrm>
          <a:prstGeom prst="rect">
            <a:avLst/>
          </a:prstGeom>
        </p:spPr>
      </p:pic>
      <p:pic>
        <p:nvPicPr>
          <p:cNvPr id="6" name="no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2331" y="1130522"/>
            <a:ext cx="1276941" cy="1275345"/>
          </a:xfrm>
          <a:prstGeom prst="rect">
            <a:avLst/>
          </a:prstGeom>
        </p:spPr>
      </p:pic>
      <p:pic>
        <p:nvPicPr>
          <p:cNvPr id="7" name="nhacnen">
            <a:hlinkClick r:id="" action="ppaction://media"/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2075" y="-1476252"/>
            <a:ext cx="609600" cy="609600"/>
          </a:xfrm>
          <a:prstGeom prst="rect">
            <a:avLst/>
          </a:prstGeom>
        </p:spPr>
      </p:pic>
      <p:sp>
        <p:nvSpPr>
          <p:cNvPr id="8" name="5-Point Star 7"/>
          <p:cNvSpPr/>
          <p:nvPr/>
        </p:nvSpPr>
        <p:spPr>
          <a:xfrm>
            <a:off x="7644931" y="1049219"/>
            <a:ext cx="1254341" cy="1257198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/>
          </a:p>
        </p:txBody>
      </p:sp>
      <p:sp>
        <p:nvSpPr>
          <p:cNvPr id="9" name="TextBox 8"/>
          <p:cNvSpPr txBox="1"/>
          <p:nvPr/>
        </p:nvSpPr>
        <p:spPr>
          <a:xfrm>
            <a:off x="1700212" y="2072132"/>
            <a:ext cx="8786813" cy="2524844"/>
          </a:xfrm>
          <a:prstGeom prst="rect">
            <a:avLst/>
          </a:prstGeom>
          <a:noFill/>
        </p:spPr>
        <p:txBody>
          <a:bodyPr wrap="none" rtlCol="0">
            <a:prstTxWarp prst="textWave1">
              <a:avLst>
                <a:gd name="adj1" fmla="val 20000"/>
                <a:gd name="adj2" fmla="val 0"/>
              </a:avLst>
            </a:prstTxWarp>
            <a:spAutoFit/>
          </a:bodyPr>
          <a:lstStyle/>
          <a:p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4B4B"/>
                </a:solidFill>
                <a:effectLst>
                  <a:glow rad="101600">
                    <a:schemeClr val="bg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BOMSTAR</a:t>
            </a:r>
          </a:p>
        </p:txBody>
      </p:sp>
      <p:sp>
        <p:nvSpPr>
          <p:cNvPr id="10" name="5-Point Star 9"/>
          <p:cNvSpPr/>
          <p:nvPr/>
        </p:nvSpPr>
        <p:spPr>
          <a:xfrm>
            <a:off x="2793156" y="4463932"/>
            <a:ext cx="1254341" cy="1257198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/>
          </a:p>
        </p:txBody>
      </p:sp>
      <p:pic>
        <p:nvPicPr>
          <p:cNvPr id="11" name="BOM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537" y="4846943"/>
            <a:ext cx="610474" cy="671931"/>
          </a:xfrm>
          <a:prstGeom prst="rect">
            <a:avLst/>
          </a:prstGeom>
        </p:spPr>
      </p:pic>
      <p:pic>
        <p:nvPicPr>
          <p:cNvPr id="12" name="no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156" y="4545235"/>
            <a:ext cx="1276941" cy="1275345"/>
          </a:xfrm>
          <a:prstGeom prst="rect">
            <a:avLst/>
          </a:prstGeom>
        </p:spPr>
      </p:pic>
      <p:sp>
        <p:nvSpPr>
          <p:cNvPr id="13" name="5-Point Star 12"/>
          <p:cNvSpPr/>
          <p:nvPr/>
        </p:nvSpPr>
        <p:spPr>
          <a:xfrm>
            <a:off x="2815756" y="4463932"/>
            <a:ext cx="1254341" cy="1257198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/>
          </a:p>
        </p:txBody>
      </p:sp>
      <p:pic>
        <p:nvPicPr>
          <p:cNvPr id="14" name="2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7875771" y="5036212"/>
            <a:ext cx="1350830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8149192" y="5804526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PLAY</a:t>
            </a:r>
          </a:p>
        </p:txBody>
      </p:sp>
      <p:sp>
        <p:nvSpPr>
          <p:cNvPr id="16" name="Oval 15">
            <a:hlinkClick r:id="" action="ppaction://hlinkshowjump?jump=nextslide"/>
          </p:cNvPr>
          <p:cNvSpPr/>
          <p:nvPr/>
        </p:nvSpPr>
        <p:spPr>
          <a:xfrm>
            <a:off x="7946441" y="5036212"/>
            <a:ext cx="1280160" cy="114645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014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1721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17211"/>
                                </p:stCondLst>
                                <p:childTnLst>
                                  <p:par>
                                    <p:cTn id="12" presetID="53" presetClass="exit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17711"/>
                                </p:stCondLst>
                                <p:childTnLst>
                                  <p:par>
                                    <p:cTn id="1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18211"/>
                                </p:stCondLst>
                                <p:childTnLst>
                                  <p:par>
                                    <p:cTn id="2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18711"/>
                                </p:stCondLst>
                                <p:childTnLst>
                                  <p:par>
                                    <p:cTn id="28" presetID="53" presetClass="exit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9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19211"/>
                                </p:stCondLst>
                                <p:childTnLst>
                                  <p:par>
                                    <p:cTn id="3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19711"/>
                                </p:stCondLst>
                                <p:childTnLst>
                                  <p:par>
                                    <p:cTn id="3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20211"/>
                                </p:stCondLst>
                                <p:childTnLst>
                                  <p:par>
                                    <p:cTn id="44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6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7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0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1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 showWhenStopped="0">
                    <p:cTn id="5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</p:childTnLst>
            </p:cTn>
          </p:par>
        </p:tnLst>
        <p:bldLst>
          <p:bldP spid="8" grpId="0" animBg="1"/>
          <p:bldP spid="9" grpId="0"/>
          <p:bldP spid="13" grpId="0" animBg="1"/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1721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17211"/>
                                </p:stCondLst>
                                <p:childTnLst>
                                  <p:par>
                                    <p:cTn id="12" presetID="53" presetClass="exit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17711"/>
                                </p:stCondLst>
                                <p:childTnLst>
                                  <p:par>
                                    <p:cTn id="1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18211"/>
                                </p:stCondLst>
                                <p:childTnLst>
                                  <p:par>
                                    <p:cTn id="2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18711"/>
                                </p:stCondLst>
                                <p:childTnLst>
                                  <p:par>
                                    <p:cTn id="28" presetID="53" presetClass="exit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9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19211"/>
                                </p:stCondLst>
                                <p:childTnLst>
                                  <p:par>
                                    <p:cTn id="3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19711"/>
                                </p:stCondLst>
                                <p:childTnLst>
                                  <p:par>
                                    <p:cTn id="3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20211"/>
                                </p:stCondLst>
                                <p:childTnLst>
                                  <p:par>
                                    <p:cTn id="4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 showWhenStopped="0">
                    <p:cTn id="5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</p:childTnLst>
            </p:cTn>
          </p:par>
        </p:tnLst>
        <p:bldLst>
          <p:bldP spid="8" grpId="0" animBg="1"/>
          <p:bldP spid="9" grpId="0"/>
          <p:bldP spid="13" grpId="0" animBg="1"/>
          <p:bldP spid="15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12491"/>
            <a:ext cx="12193057" cy="6882981"/>
          </a:xfrm>
          <a:prstGeom prst="rect">
            <a:avLst/>
          </a:prstGeom>
        </p:spPr>
      </p:pic>
      <p:sp>
        <p:nvSpPr>
          <p:cNvPr id="2" name="5-Point Star 1"/>
          <p:cNvSpPr/>
          <p:nvPr/>
        </p:nvSpPr>
        <p:spPr>
          <a:xfrm>
            <a:off x="1770170" y="469146"/>
            <a:ext cx="1254341" cy="1257198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+2</a:t>
            </a:r>
          </a:p>
        </p:txBody>
      </p:sp>
      <p:sp>
        <p:nvSpPr>
          <p:cNvPr id="3" name="5-Point Star 2"/>
          <p:cNvSpPr/>
          <p:nvPr/>
        </p:nvSpPr>
        <p:spPr>
          <a:xfrm>
            <a:off x="3621831" y="469146"/>
            <a:ext cx="1254341" cy="1257198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-2</a:t>
            </a:r>
          </a:p>
        </p:txBody>
      </p:sp>
      <p:sp>
        <p:nvSpPr>
          <p:cNvPr id="4" name="5-Point Star 3"/>
          <p:cNvSpPr/>
          <p:nvPr/>
        </p:nvSpPr>
        <p:spPr>
          <a:xfrm>
            <a:off x="5469940" y="469146"/>
            <a:ext cx="1254341" cy="1257198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+5</a:t>
            </a:r>
          </a:p>
        </p:txBody>
      </p:sp>
      <p:sp>
        <p:nvSpPr>
          <p:cNvPr id="5" name="5-Point Star 4"/>
          <p:cNvSpPr/>
          <p:nvPr/>
        </p:nvSpPr>
        <p:spPr>
          <a:xfrm>
            <a:off x="7306779" y="469146"/>
            <a:ext cx="1254341" cy="1257198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+3</a:t>
            </a:r>
          </a:p>
        </p:txBody>
      </p:sp>
      <p:sp>
        <p:nvSpPr>
          <p:cNvPr id="6" name="5-Point Star 5"/>
          <p:cNvSpPr/>
          <p:nvPr/>
        </p:nvSpPr>
        <p:spPr>
          <a:xfrm>
            <a:off x="9142007" y="469146"/>
            <a:ext cx="1254341" cy="1257198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/>
          </a:p>
        </p:txBody>
      </p:sp>
      <p:sp>
        <p:nvSpPr>
          <p:cNvPr id="7" name="5-Point Star 6"/>
          <p:cNvSpPr/>
          <p:nvPr/>
        </p:nvSpPr>
        <p:spPr>
          <a:xfrm>
            <a:off x="1770170" y="1977906"/>
            <a:ext cx="1254341" cy="1257198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+5</a:t>
            </a:r>
          </a:p>
        </p:txBody>
      </p:sp>
      <p:sp>
        <p:nvSpPr>
          <p:cNvPr id="8" name="5-Point Star 7"/>
          <p:cNvSpPr/>
          <p:nvPr/>
        </p:nvSpPr>
        <p:spPr>
          <a:xfrm>
            <a:off x="3621831" y="1977906"/>
            <a:ext cx="1254341" cy="1257198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/>
          </a:p>
        </p:txBody>
      </p:sp>
      <p:sp>
        <p:nvSpPr>
          <p:cNvPr id="9" name="5-Point Star 8"/>
          <p:cNvSpPr/>
          <p:nvPr/>
        </p:nvSpPr>
        <p:spPr>
          <a:xfrm>
            <a:off x="5469940" y="1977906"/>
            <a:ext cx="1254341" cy="1257198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-2</a:t>
            </a:r>
          </a:p>
        </p:txBody>
      </p:sp>
      <p:sp>
        <p:nvSpPr>
          <p:cNvPr id="10" name="5-Point Star 9"/>
          <p:cNvSpPr/>
          <p:nvPr/>
        </p:nvSpPr>
        <p:spPr>
          <a:xfrm>
            <a:off x="7306779" y="1977906"/>
            <a:ext cx="1254341" cy="1257198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+4</a:t>
            </a:r>
          </a:p>
        </p:txBody>
      </p:sp>
      <p:sp>
        <p:nvSpPr>
          <p:cNvPr id="11" name="5-Point Star 10"/>
          <p:cNvSpPr/>
          <p:nvPr/>
        </p:nvSpPr>
        <p:spPr>
          <a:xfrm>
            <a:off x="9142007" y="1977906"/>
            <a:ext cx="1254341" cy="1257198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-1</a:t>
            </a:r>
          </a:p>
        </p:txBody>
      </p:sp>
      <p:sp>
        <p:nvSpPr>
          <p:cNvPr id="12" name="5-Point Star 11"/>
          <p:cNvSpPr/>
          <p:nvPr/>
        </p:nvSpPr>
        <p:spPr>
          <a:xfrm>
            <a:off x="1770170" y="3486666"/>
            <a:ext cx="1254341" cy="1257198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+3</a:t>
            </a:r>
          </a:p>
        </p:txBody>
      </p:sp>
      <p:sp>
        <p:nvSpPr>
          <p:cNvPr id="13" name="5-Point Star 12"/>
          <p:cNvSpPr/>
          <p:nvPr/>
        </p:nvSpPr>
        <p:spPr>
          <a:xfrm>
            <a:off x="3621831" y="3486666"/>
            <a:ext cx="1254341" cy="1257198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+1</a:t>
            </a:r>
          </a:p>
        </p:txBody>
      </p:sp>
      <p:sp>
        <p:nvSpPr>
          <p:cNvPr id="14" name="5-Point Star 13"/>
          <p:cNvSpPr/>
          <p:nvPr/>
        </p:nvSpPr>
        <p:spPr>
          <a:xfrm>
            <a:off x="5469940" y="3486666"/>
            <a:ext cx="1254341" cy="1257198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/>
          </a:p>
        </p:txBody>
      </p:sp>
      <p:sp>
        <p:nvSpPr>
          <p:cNvPr id="15" name="5-Point Star 14"/>
          <p:cNvSpPr/>
          <p:nvPr/>
        </p:nvSpPr>
        <p:spPr>
          <a:xfrm>
            <a:off x="7306779" y="3486666"/>
            <a:ext cx="1254341" cy="1257198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-3</a:t>
            </a:r>
          </a:p>
        </p:txBody>
      </p:sp>
      <p:sp>
        <p:nvSpPr>
          <p:cNvPr id="16" name="5-Point Star 15"/>
          <p:cNvSpPr/>
          <p:nvPr/>
        </p:nvSpPr>
        <p:spPr>
          <a:xfrm>
            <a:off x="9142007" y="3486666"/>
            <a:ext cx="1254341" cy="1257198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+1</a:t>
            </a:r>
          </a:p>
        </p:txBody>
      </p:sp>
      <p:sp>
        <p:nvSpPr>
          <p:cNvPr id="17" name="5-Point Star 16"/>
          <p:cNvSpPr/>
          <p:nvPr/>
        </p:nvSpPr>
        <p:spPr>
          <a:xfrm>
            <a:off x="1770170" y="4995426"/>
            <a:ext cx="1254341" cy="1257198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/>
          </a:p>
        </p:txBody>
      </p:sp>
      <p:sp>
        <p:nvSpPr>
          <p:cNvPr id="18" name="5-Point Star 17"/>
          <p:cNvSpPr/>
          <p:nvPr/>
        </p:nvSpPr>
        <p:spPr>
          <a:xfrm>
            <a:off x="3621831" y="4995426"/>
            <a:ext cx="1254341" cy="1257198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+3</a:t>
            </a:r>
          </a:p>
        </p:txBody>
      </p:sp>
      <p:sp>
        <p:nvSpPr>
          <p:cNvPr id="19" name="5-Point Star 18"/>
          <p:cNvSpPr/>
          <p:nvPr/>
        </p:nvSpPr>
        <p:spPr>
          <a:xfrm>
            <a:off x="5469940" y="4995426"/>
            <a:ext cx="1254341" cy="1257198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/>
          </a:p>
        </p:txBody>
      </p:sp>
      <p:sp>
        <p:nvSpPr>
          <p:cNvPr id="20" name="5-Point Star 19"/>
          <p:cNvSpPr/>
          <p:nvPr/>
        </p:nvSpPr>
        <p:spPr>
          <a:xfrm>
            <a:off x="7306779" y="4995426"/>
            <a:ext cx="1254341" cy="1257198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-2</a:t>
            </a:r>
          </a:p>
        </p:txBody>
      </p:sp>
      <p:sp>
        <p:nvSpPr>
          <p:cNvPr id="21" name="5-Point Star 20"/>
          <p:cNvSpPr/>
          <p:nvPr/>
        </p:nvSpPr>
        <p:spPr>
          <a:xfrm>
            <a:off x="9142007" y="4995426"/>
            <a:ext cx="1254341" cy="1257198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+4</a:t>
            </a:r>
          </a:p>
        </p:txBody>
      </p:sp>
      <p:pic>
        <p:nvPicPr>
          <p:cNvPr id="22" name="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541" y="411945"/>
            <a:ext cx="1371600" cy="1371600"/>
          </a:xfrm>
          <a:prstGeom prst="rect">
            <a:avLst/>
          </a:prstGeom>
        </p:spPr>
      </p:pic>
      <p:pic>
        <p:nvPicPr>
          <p:cNvPr id="23" name="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201" y="411945"/>
            <a:ext cx="1371600" cy="1371600"/>
          </a:xfrm>
          <a:prstGeom prst="rect">
            <a:avLst/>
          </a:prstGeom>
        </p:spPr>
      </p:pic>
      <p:pic>
        <p:nvPicPr>
          <p:cNvPr id="24" name="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310" y="411945"/>
            <a:ext cx="1371600" cy="1371600"/>
          </a:xfrm>
          <a:prstGeom prst="rect">
            <a:avLst/>
          </a:prstGeom>
        </p:spPr>
      </p:pic>
      <p:pic>
        <p:nvPicPr>
          <p:cNvPr id="25" name="4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149" y="411945"/>
            <a:ext cx="1371600" cy="1371600"/>
          </a:xfrm>
          <a:prstGeom prst="rect">
            <a:avLst/>
          </a:prstGeom>
        </p:spPr>
      </p:pic>
      <p:pic>
        <p:nvPicPr>
          <p:cNvPr id="26" name="Picture 2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541" y="1920705"/>
            <a:ext cx="1371600" cy="1371600"/>
          </a:xfrm>
          <a:prstGeom prst="rect">
            <a:avLst/>
          </a:prstGeom>
        </p:spPr>
      </p:pic>
      <p:pic>
        <p:nvPicPr>
          <p:cNvPr id="27" name="Picture 26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310" y="1920705"/>
            <a:ext cx="1371600" cy="1371600"/>
          </a:xfrm>
          <a:prstGeom prst="rect">
            <a:avLst/>
          </a:prstGeom>
        </p:spPr>
      </p:pic>
      <p:pic>
        <p:nvPicPr>
          <p:cNvPr id="28" name="Picture 27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149" y="1920705"/>
            <a:ext cx="1371600" cy="1371600"/>
          </a:xfrm>
          <a:prstGeom prst="rect">
            <a:avLst/>
          </a:prstGeom>
        </p:spPr>
      </p:pic>
      <p:pic>
        <p:nvPicPr>
          <p:cNvPr id="29" name="Picture 28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1765" y="1920705"/>
            <a:ext cx="1374825" cy="1371600"/>
          </a:xfrm>
          <a:prstGeom prst="rect">
            <a:avLst/>
          </a:prstGeom>
        </p:spPr>
      </p:pic>
      <p:pic>
        <p:nvPicPr>
          <p:cNvPr id="30" name="Picture 29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541" y="3429465"/>
            <a:ext cx="1371600" cy="1371600"/>
          </a:xfrm>
          <a:prstGeom prst="rect">
            <a:avLst/>
          </a:prstGeom>
        </p:spPr>
      </p:pic>
      <p:pic>
        <p:nvPicPr>
          <p:cNvPr id="31" name="Picture 30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201" y="3429465"/>
            <a:ext cx="1371600" cy="1371600"/>
          </a:xfrm>
          <a:prstGeom prst="rect">
            <a:avLst/>
          </a:prstGeom>
        </p:spPr>
      </p:pic>
      <p:pic>
        <p:nvPicPr>
          <p:cNvPr id="32" name="Picture 31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537" y="3429465"/>
            <a:ext cx="1374825" cy="1371600"/>
          </a:xfrm>
          <a:prstGeom prst="rect">
            <a:avLst/>
          </a:prstGeom>
        </p:spPr>
      </p:pic>
      <p:pic>
        <p:nvPicPr>
          <p:cNvPr id="33" name="Picture 32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377" y="3429465"/>
            <a:ext cx="1371600" cy="1371600"/>
          </a:xfrm>
          <a:prstGeom prst="rect">
            <a:avLst/>
          </a:prstGeom>
        </p:spPr>
      </p:pic>
      <p:pic>
        <p:nvPicPr>
          <p:cNvPr id="34" name="Picture 33">
            <a:hlinkClick r:id="rId27" action="ppaction://hlinksldjump"/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201" y="4938225"/>
            <a:ext cx="1371600" cy="1371600"/>
          </a:xfrm>
          <a:prstGeom prst="rect">
            <a:avLst/>
          </a:prstGeom>
        </p:spPr>
      </p:pic>
      <p:pic>
        <p:nvPicPr>
          <p:cNvPr id="35" name="Picture 34">
            <a:hlinkClick r:id="rId29" action="ppaction://hlinksldjump"/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149" y="4938225"/>
            <a:ext cx="1371600" cy="1371600"/>
          </a:xfrm>
          <a:prstGeom prst="rect">
            <a:avLst/>
          </a:prstGeom>
        </p:spPr>
      </p:pic>
      <p:pic>
        <p:nvPicPr>
          <p:cNvPr id="36" name="Picture 35">
            <a:hlinkClick r:id="rId31" action="ppaction://hlinksldjump"/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377" y="4938225"/>
            <a:ext cx="1371600" cy="1371600"/>
          </a:xfrm>
          <a:prstGeom prst="rect">
            <a:avLst/>
          </a:prstGeom>
        </p:spPr>
      </p:pic>
      <p:pic>
        <p:nvPicPr>
          <p:cNvPr id="37" name="BOM14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873" y="3847129"/>
            <a:ext cx="610474" cy="671931"/>
          </a:xfrm>
          <a:prstGeom prst="rect">
            <a:avLst/>
          </a:prstGeom>
        </p:spPr>
      </p:pic>
      <p:pic>
        <p:nvPicPr>
          <p:cNvPr id="38" name="no14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940" y="3571752"/>
            <a:ext cx="1276941" cy="1275345"/>
          </a:xfrm>
          <a:prstGeom prst="rect">
            <a:avLst/>
          </a:prstGeom>
        </p:spPr>
      </p:pic>
      <p:pic>
        <p:nvPicPr>
          <p:cNvPr id="39" name="BOM17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212" y="2360917"/>
            <a:ext cx="610474" cy="671931"/>
          </a:xfrm>
          <a:prstGeom prst="rect">
            <a:avLst/>
          </a:prstGeom>
        </p:spPr>
      </p:pic>
      <p:pic>
        <p:nvPicPr>
          <p:cNvPr id="40" name="no7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279" y="2085540"/>
            <a:ext cx="1276941" cy="1275345"/>
          </a:xfrm>
          <a:prstGeom prst="rect">
            <a:avLst/>
          </a:prstGeom>
        </p:spPr>
      </p:pic>
      <p:pic>
        <p:nvPicPr>
          <p:cNvPr id="41" name="BOM18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873" y="5294618"/>
            <a:ext cx="610474" cy="671931"/>
          </a:xfrm>
          <a:prstGeom prst="rect">
            <a:avLst/>
          </a:prstGeom>
        </p:spPr>
      </p:pic>
      <p:pic>
        <p:nvPicPr>
          <p:cNvPr id="42" name="BOM15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45" y="852157"/>
            <a:ext cx="610474" cy="671931"/>
          </a:xfrm>
          <a:prstGeom prst="rect">
            <a:avLst/>
          </a:prstGeom>
        </p:spPr>
      </p:pic>
      <p:pic>
        <p:nvPicPr>
          <p:cNvPr id="43" name="no5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9312" y="576780"/>
            <a:ext cx="1276941" cy="1275345"/>
          </a:xfrm>
          <a:prstGeom prst="rect">
            <a:avLst/>
          </a:prstGeom>
        </p:spPr>
      </p:pic>
      <p:pic>
        <p:nvPicPr>
          <p:cNvPr id="44" name="BOM16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321" y="5302732"/>
            <a:ext cx="610474" cy="671931"/>
          </a:xfrm>
          <a:prstGeom prst="rect">
            <a:avLst/>
          </a:prstGeom>
        </p:spPr>
      </p:pic>
      <p:pic>
        <p:nvPicPr>
          <p:cNvPr id="45" name="no16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873" y="5019240"/>
            <a:ext cx="1276941" cy="1275345"/>
          </a:xfrm>
          <a:prstGeom prst="rect">
            <a:avLst/>
          </a:prstGeom>
        </p:spPr>
      </p:pic>
      <p:pic>
        <p:nvPicPr>
          <p:cNvPr id="46" name="7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201" y="1920705"/>
            <a:ext cx="1371600" cy="1371600"/>
          </a:xfrm>
          <a:prstGeom prst="rect">
            <a:avLst/>
          </a:prstGeom>
        </p:spPr>
      </p:pic>
      <p:pic>
        <p:nvPicPr>
          <p:cNvPr id="47" name="14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310" y="3429465"/>
            <a:ext cx="1371600" cy="1371600"/>
          </a:xfrm>
          <a:prstGeom prst="rect">
            <a:avLst/>
          </a:prstGeom>
        </p:spPr>
      </p:pic>
      <p:pic>
        <p:nvPicPr>
          <p:cNvPr id="48" name="no18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940" y="5019241"/>
            <a:ext cx="1276941" cy="1275345"/>
          </a:xfrm>
          <a:prstGeom prst="rect">
            <a:avLst/>
          </a:prstGeom>
        </p:spPr>
      </p:pic>
      <p:pic>
        <p:nvPicPr>
          <p:cNvPr id="49" name="16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541" y="4938225"/>
            <a:ext cx="1374825" cy="1371600"/>
          </a:xfrm>
          <a:prstGeom prst="rect">
            <a:avLst/>
          </a:prstGeom>
        </p:spPr>
      </p:pic>
      <p:pic>
        <p:nvPicPr>
          <p:cNvPr id="50" name="18"/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310" y="4938225"/>
            <a:ext cx="1371600" cy="1371600"/>
          </a:xfrm>
          <a:prstGeom prst="rect">
            <a:avLst/>
          </a:prstGeom>
        </p:spPr>
      </p:pic>
      <p:pic>
        <p:nvPicPr>
          <p:cNvPr id="51" name="5"/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377" y="411945"/>
            <a:ext cx="1371600" cy="1371600"/>
          </a:xfrm>
          <a:prstGeom prst="rect">
            <a:avLst/>
          </a:prstGeom>
        </p:spPr>
      </p:pic>
      <p:pic>
        <p:nvPicPr>
          <p:cNvPr id="52" name="2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0" cstate="print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10829649" y="5711355"/>
            <a:ext cx="1173480" cy="997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11263528" y="6322259"/>
            <a:ext cx="278563" cy="274320"/>
          </a:xfrm>
          <a:prstGeom prst="rect">
            <a:avLst/>
          </a:prstGeom>
        </p:spPr>
      </p:pic>
      <p:sp>
        <p:nvSpPr>
          <p:cNvPr id="57" name="Oval 56">
            <a:hlinkClick r:id="" action="ppaction://hlinkshowjump?jump=endshow"/>
          </p:cNvPr>
          <p:cNvSpPr/>
          <p:nvPr/>
        </p:nvSpPr>
        <p:spPr>
          <a:xfrm>
            <a:off x="11005671" y="5746163"/>
            <a:ext cx="821436" cy="9144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MsPham">
            <a:extLst>
              <a:ext uri="{FF2B5EF4-FFF2-40B4-BE49-F238E27FC236}">
                <a16:creationId xmlns:a16="http://schemas.microsoft.com/office/drawing/2014/main" xmlns="" id="{DD2CB0D4-C3EE-4482-94BE-0CD8DD0F3932}"/>
              </a:ext>
            </a:extLst>
          </p:cNvPr>
          <p:cNvSpPr txBox="1"/>
          <p:nvPr/>
        </p:nvSpPr>
        <p:spPr>
          <a:xfrm>
            <a:off x="-21746918" y="3615809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60" name="MsPham">
            <a:extLst>
              <a:ext uri="{FF2B5EF4-FFF2-40B4-BE49-F238E27FC236}">
                <a16:creationId xmlns:a16="http://schemas.microsoft.com/office/drawing/2014/main" xmlns="" id="{60298768-B9DD-4BAA-AAAA-CC62CFDBFE57}"/>
              </a:ext>
            </a:extLst>
          </p:cNvPr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74031" y="638982"/>
            <a:ext cx="2773378" cy="2828925"/>
          </a:xfrm>
          <a:prstGeom prst="rect">
            <a:avLst/>
          </a:prstGeom>
        </p:spPr>
      </p:pic>
      <p:sp>
        <p:nvSpPr>
          <p:cNvPr id="61" name="MsPham">
            <a:extLst>
              <a:ext uri="{FF2B5EF4-FFF2-40B4-BE49-F238E27FC236}">
                <a16:creationId xmlns:a16="http://schemas.microsoft.com/office/drawing/2014/main" xmlns="" id="{DD2CB0D4-C3EE-4482-94BE-0CD8DD0F3932}"/>
              </a:ext>
            </a:extLst>
          </p:cNvPr>
          <p:cNvSpPr txBox="1"/>
          <p:nvPr/>
        </p:nvSpPr>
        <p:spPr>
          <a:xfrm>
            <a:off x="4253982" y="-17733698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62" name="MsPham">
            <a:extLst>
              <a:ext uri="{FF2B5EF4-FFF2-40B4-BE49-F238E27FC236}">
                <a16:creationId xmlns:a16="http://schemas.microsoft.com/office/drawing/2014/main" xmlns="" id="{60298768-B9DD-4BAA-AAAA-CC62CFDBFE57}"/>
              </a:ext>
            </a:extLst>
          </p:cNvPr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869" y="-20710525"/>
            <a:ext cx="2773378" cy="2828925"/>
          </a:xfrm>
          <a:prstGeom prst="rect">
            <a:avLst/>
          </a:prstGeom>
        </p:spPr>
      </p:pic>
      <p:sp>
        <p:nvSpPr>
          <p:cNvPr id="63" name="MsPham">
            <a:extLst>
              <a:ext uri="{FF2B5EF4-FFF2-40B4-BE49-F238E27FC236}">
                <a16:creationId xmlns:a16="http://schemas.microsoft.com/office/drawing/2014/main" xmlns="" id="{DD2CB0D4-C3EE-4482-94BE-0CD8DD0F3932}"/>
              </a:ext>
            </a:extLst>
          </p:cNvPr>
          <p:cNvSpPr txBox="1"/>
          <p:nvPr/>
        </p:nvSpPr>
        <p:spPr>
          <a:xfrm>
            <a:off x="32088324" y="4717818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64" name="MsPham">
            <a:extLst>
              <a:ext uri="{FF2B5EF4-FFF2-40B4-BE49-F238E27FC236}">
                <a16:creationId xmlns:a16="http://schemas.microsoft.com/office/drawing/2014/main" xmlns="" id="{60298768-B9DD-4BAA-AAAA-CC62CFDBFE57}"/>
              </a:ext>
            </a:extLst>
          </p:cNvPr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1211" y="1740991"/>
            <a:ext cx="2773378" cy="2828925"/>
          </a:xfrm>
          <a:prstGeom prst="rect">
            <a:avLst/>
          </a:prstGeom>
        </p:spPr>
      </p:pic>
      <p:sp>
        <p:nvSpPr>
          <p:cNvPr id="65" name="MsPham">
            <a:extLst>
              <a:ext uri="{FF2B5EF4-FFF2-40B4-BE49-F238E27FC236}">
                <a16:creationId xmlns:a16="http://schemas.microsoft.com/office/drawing/2014/main" xmlns="" id="{DD2CB0D4-C3EE-4482-94BE-0CD8DD0F3932}"/>
              </a:ext>
            </a:extLst>
          </p:cNvPr>
          <p:cNvSpPr txBox="1"/>
          <p:nvPr/>
        </p:nvSpPr>
        <p:spPr>
          <a:xfrm>
            <a:off x="4764111" y="27366424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66" name="MsPham">
            <a:extLst>
              <a:ext uri="{FF2B5EF4-FFF2-40B4-BE49-F238E27FC236}">
                <a16:creationId xmlns:a16="http://schemas.microsoft.com/office/drawing/2014/main" xmlns="" id="{60298768-B9DD-4BAA-AAAA-CC62CFDBFE57}"/>
              </a:ext>
            </a:extLst>
          </p:cNvPr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998" y="24389597"/>
            <a:ext cx="2773378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701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"/>
                            </p:stCondLst>
                            <p:childTnLst>
                              <p:par>
                                <p:cTn id="1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000"/>
                            </p:stCondLst>
                            <p:childTnLst>
                              <p:par>
                                <p:cTn id="1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12491"/>
            <a:ext cx="12193057" cy="6882981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450401" y="3999201"/>
            <a:ext cx="3579163" cy="2435442"/>
            <a:chOff x="450401" y="3999201"/>
            <a:chExt cx="3579163" cy="2435442"/>
          </a:xfrm>
        </p:grpSpPr>
        <p:sp>
          <p:nvSpPr>
            <p:cNvPr id="3" name="Freeform 8">
              <a:extLst>
                <a:ext uri="{FF2B5EF4-FFF2-40B4-BE49-F238E27FC236}">
                  <a16:creationId xmlns:a16="http://schemas.microsoft.com/office/drawing/2014/main" xmlns="" id="{F9747551-6A72-403E-818E-D51F3DF39604}"/>
                </a:ext>
              </a:extLst>
            </p:cNvPr>
            <p:cNvSpPr/>
            <p:nvPr/>
          </p:nvSpPr>
          <p:spPr bwMode="auto">
            <a:xfrm>
              <a:off x="450402" y="3999201"/>
              <a:ext cx="3579162" cy="2390988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7030A0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50401" y="4982214"/>
              <a:ext cx="3579161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sore throat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226461" y="3957548"/>
            <a:ext cx="3703866" cy="2477095"/>
            <a:chOff x="4226461" y="3957548"/>
            <a:chExt cx="3703866" cy="2477095"/>
          </a:xfrm>
        </p:grpSpPr>
        <p:sp>
          <p:nvSpPr>
            <p:cNvPr id="6" name="Freeform 8">
              <a:extLst>
                <a:ext uri="{FF2B5EF4-FFF2-40B4-BE49-F238E27FC236}">
                  <a16:creationId xmlns:a16="http://schemas.microsoft.com/office/drawing/2014/main" xmlns="" id="{43EBF5BA-A315-49A7-B777-CA81774F01A0}"/>
                </a:ext>
              </a:extLst>
            </p:cNvPr>
            <p:cNvSpPr/>
            <p:nvPr/>
          </p:nvSpPr>
          <p:spPr bwMode="auto">
            <a:xfrm>
              <a:off x="4226461" y="3957548"/>
              <a:ext cx="3703866" cy="2474294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FFC000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228308" y="4982214"/>
              <a:ext cx="3700168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backache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8127223" y="3957548"/>
            <a:ext cx="3703868" cy="2477095"/>
            <a:chOff x="8127223" y="3957548"/>
            <a:chExt cx="3703868" cy="2477095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xmlns="" id="{C9C8DA12-733E-4CF7-A78A-D90A0DA795AB}"/>
                </a:ext>
              </a:extLst>
            </p:cNvPr>
            <p:cNvSpPr/>
            <p:nvPr/>
          </p:nvSpPr>
          <p:spPr bwMode="auto">
            <a:xfrm>
              <a:off x="8127225" y="3957548"/>
              <a:ext cx="3703866" cy="2474294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F141CF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8127223" y="4982214"/>
              <a:ext cx="3703867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headache</a:t>
              </a:r>
            </a:p>
          </p:txBody>
        </p:sp>
      </p:grpSp>
      <p:pic>
        <p:nvPicPr>
          <p:cNvPr id="11" name="du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56" y="4042217"/>
            <a:ext cx="854803" cy="854803"/>
          </a:xfrm>
          <a:prstGeom prst="ellipse">
            <a:avLst/>
          </a:prstGeom>
        </p:spPr>
      </p:pic>
      <p:pic>
        <p:nvPicPr>
          <p:cNvPr id="12" name="sai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338" y="4090619"/>
            <a:ext cx="837291" cy="847141"/>
          </a:xfrm>
          <a:prstGeom prst="ellipse">
            <a:avLst/>
          </a:prstGeom>
        </p:spPr>
      </p:pic>
      <p:pic>
        <p:nvPicPr>
          <p:cNvPr id="13" name="sai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713" y="4090618"/>
            <a:ext cx="837291" cy="847141"/>
          </a:xfrm>
          <a:prstGeom prst="ellipse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400175" y="-1907838"/>
            <a:ext cx="7815263" cy="5951201"/>
            <a:chOff x="1400175" y="-1907838"/>
            <a:chExt cx="7815263" cy="5951201"/>
          </a:xfrm>
        </p:grpSpPr>
        <p:pic>
          <p:nvPicPr>
            <p:cNvPr id="15" name="a1">
              <a:extLst>
                <a:ext uri="{FF2B5EF4-FFF2-40B4-BE49-F238E27FC236}">
                  <a16:creationId xmlns:a16="http://schemas.microsoft.com/office/drawing/2014/main" xmlns="" id="{8167E989-995B-418D-911F-33D3554289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69" r="975" b="6789"/>
            <a:stretch/>
          </p:blipFill>
          <p:spPr>
            <a:xfrm>
              <a:off x="1400175" y="-1907838"/>
              <a:ext cx="7815263" cy="595120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2223854" y="1610722"/>
              <a:ext cx="616790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Trung had a _______ last week. He couldn't speak.</a:t>
              </a:r>
            </a:p>
          </p:txBody>
        </p:sp>
      </p:grpSp>
      <p:pic>
        <p:nvPicPr>
          <p:cNvPr id="17" name="2">
            <a:hlinkClick r:id="rId8" action="ppaction://hlinksldjump"/>
            <a:extLst>
              <a:ext uri="{FF2B5EF4-FFF2-40B4-BE49-F238E27FC236}">
                <a16:creationId xmlns:a16="http://schemas.microsoft.com/office/drawing/2014/main" xmlns="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10468836" y="2400768"/>
            <a:ext cx="1350830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0742257" y="3169082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Back</a:t>
            </a:r>
          </a:p>
        </p:txBody>
      </p:sp>
      <p:sp>
        <p:nvSpPr>
          <p:cNvPr id="19" name="Oval 18">
            <a:hlinkClick r:id="rId8" action="ppaction://hlinksldjump"/>
          </p:cNvPr>
          <p:cNvSpPr/>
          <p:nvPr/>
        </p:nvSpPr>
        <p:spPr>
          <a:xfrm>
            <a:off x="10615618" y="2415240"/>
            <a:ext cx="1097280" cy="1123174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03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12491"/>
            <a:ext cx="12193057" cy="6882981"/>
          </a:xfrm>
          <a:prstGeom prst="rect">
            <a:avLst/>
          </a:prstGeom>
        </p:spPr>
      </p:pic>
      <p:pic>
        <p:nvPicPr>
          <p:cNvPr id="2" name="a1">
            <a:extLst>
              <a:ext uri="{FF2B5EF4-FFF2-40B4-BE49-F238E27FC236}">
                <a16:creationId xmlns:a16="http://schemas.microsoft.com/office/drawing/2014/main" xmlns="" id="{8167E989-995B-418D-911F-33D3554289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34" y="-600638"/>
            <a:ext cx="8517405" cy="63846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36559" y="2180210"/>
            <a:ext cx="448655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</a:rPr>
              <a:t>Thêm </a:t>
            </a:r>
          </a:p>
          <a:p>
            <a:pPr algn="ctr"/>
            <a:r>
              <a:rPr lang="en-US" sz="8000" b="1">
                <a:solidFill>
                  <a:srgbClr val="FF0000"/>
                </a:solidFill>
              </a:rPr>
              <a:t>1 lượt</a:t>
            </a:r>
            <a:endParaRPr lang="en-US" sz="8000" b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82" t="-1" r="27631" b="60565"/>
          <a:stretch/>
        </p:blipFill>
        <p:spPr>
          <a:xfrm>
            <a:off x="6170777" y="1606314"/>
            <a:ext cx="3409950" cy="2488805"/>
          </a:xfrm>
          <a:prstGeom prst="ellipse">
            <a:avLst/>
          </a:prstGeom>
        </p:spPr>
      </p:pic>
      <p:pic>
        <p:nvPicPr>
          <p:cNvPr id="5" name="2">
            <a:hlinkClick r:id="rId6" action="ppaction://hlinksldjump"/>
            <a:extLst>
              <a:ext uri="{FF2B5EF4-FFF2-40B4-BE49-F238E27FC236}">
                <a16:creationId xmlns:a16="http://schemas.microsoft.com/office/drawing/2014/main" xmlns="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10468836" y="2400768"/>
            <a:ext cx="1350830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742257" y="3169082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Back</a:t>
            </a:r>
          </a:p>
        </p:txBody>
      </p:sp>
      <p:sp>
        <p:nvSpPr>
          <p:cNvPr id="7" name="Oval 6">
            <a:hlinkClick r:id="rId6" action="ppaction://hlinksldjump"/>
          </p:cNvPr>
          <p:cNvSpPr/>
          <p:nvPr/>
        </p:nvSpPr>
        <p:spPr>
          <a:xfrm>
            <a:off x="10615618" y="2415240"/>
            <a:ext cx="1097280" cy="1123174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256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2" presetClass="entr" presetSubtype="8" fill="hold" grpId="0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3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4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2" presetClass="entr" presetSubtype="8" fill="hold" grpId="0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6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12491"/>
            <a:ext cx="12193057" cy="6882981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450401" y="3999201"/>
            <a:ext cx="3579163" cy="2435442"/>
            <a:chOff x="450401" y="3999201"/>
            <a:chExt cx="3579163" cy="2435442"/>
          </a:xfrm>
        </p:grpSpPr>
        <p:sp>
          <p:nvSpPr>
            <p:cNvPr id="38" name="Freeform 8">
              <a:extLst>
                <a:ext uri="{FF2B5EF4-FFF2-40B4-BE49-F238E27FC236}">
                  <a16:creationId xmlns:a16="http://schemas.microsoft.com/office/drawing/2014/main" xmlns="" id="{F9747551-6A72-403E-818E-D51F3DF39604}"/>
                </a:ext>
              </a:extLst>
            </p:cNvPr>
            <p:cNvSpPr/>
            <p:nvPr/>
          </p:nvSpPr>
          <p:spPr bwMode="auto">
            <a:xfrm>
              <a:off x="450402" y="3999201"/>
              <a:ext cx="3579162" cy="2390988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7030A0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2060"/>
                </a:solidFill>
                <a:cs typeface="+mn-ea"/>
                <a:sym typeface="+mn-lt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450401" y="4982214"/>
              <a:ext cx="3579161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backache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4226461" y="3957548"/>
            <a:ext cx="3703866" cy="2477095"/>
            <a:chOff x="4226461" y="3957548"/>
            <a:chExt cx="3703866" cy="2477095"/>
          </a:xfrm>
        </p:grpSpPr>
        <p:sp>
          <p:nvSpPr>
            <p:cNvPr id="41" name="Freeform 8">
              <a:extLst>
                <a:ext uri="{FF2B5EF4-FFF2-40B4-BE49-F238E27FC236}">
                  <a16:creationId xmlns:a16="http://schemas.microsoft.com/office/drawing/2014/main" xmlns="" id="{43EBF5BA-A315-49A7-B777-CA81774F01A0}"/>
                </a:ext>
              </a:extLst>
            </p:cNvPr>
            <p:cNvSpPr/>
            <p:nvPr/>
          </p:nvSpPr>
          <p:spPr bwMode="auto">
            <a:xfrm>
              <a:off x="4226461" y="3957548"/>
              <a:ext cx="3703866" cy="2474294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FFC000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2060"/>
                </a:solidFill>
                <a:cs typeface="+mn-ea"/>
                <a:sym typeface="+mn-lt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4228308" y="4982214"/>
              <a:ext cx="3700168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toothache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8127223" y="3957548"/>
            <a:ext cx="3703868" cy="2477095"/>
            <a:chOff x="8127223" y="3957548"/>
            <a:chExt cx="3703868" cy="2477095"/>
          </a:xfrm>
        </p:grpSpPr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xmlns="" id="{C9C8DA12-733E-4CF7-A78A-D90A0DA795AB}"/>
                </a:ext>
              </a:extLst>
            </p:cNvPr>
            <p:cNvSpPr/>
            <p:nvPr/>
          </p:nvSpPr>
          <p:spPr bwMode="auto">
            <a:xfrm>
              <a:off x="8127225" y="3957548"/>
              <a:ext cx="3703866" cy="2474294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F141CF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2060"/>
                </a:solidFill>
                <a:cs typeface="+mn-ea"/>
                <a:sym typeface="+mn-lt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8127223" y="4982214"/>
              <a:ext cx="3703867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stomach ache</a:t>
              </a:r>
            </a:p>
          </p:txBody>
        </p:sp>
      </p:grpSp>
      <p:pic>
        <p:nvPicPr>
          <p:cNvPr id="46" name="du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201" y="4105183"/>
            <a:ext cx="854803" cy="854803"/>
          </a:xfrm>
          <a:prstGeom prst="ellipse">
            <a:avLst/>
          </a:prstGeom>
        </p:spPr>
      </p:pic>
      <p:pic>
        <p:nvPicPr>
          <p:cNvPr id="47" name="sai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338" y="4090619"/>
            <a:ext cx="837291" cy="847141"/>
          </a:xfrm>
          <a:prstGeom prst="ellipse">
            <a:avLst/>
          </a:prstGeom>
        </p:spPr>
      </p:pic>
      <p:pic>
        <p:nvPicPr>
          <p:cNvPr id="48" name="sai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45" y="4017466"/>
            <a:ext cx="837291" cy="847141"/>
          </a:xfrm>
          <a:prstGeom prst="ellipse">
            <a:avLst/>
          </a:prstGeom>
        </p:spPr>
      </p:pic>
      <p:grpSp>
        <p:nvGrpSpPr>
          <p:cNvPr id="49" name="Group 48"/>
          <p:cNvGrpSpPr/>
          <p:nvPr/>
        </p:nvGrpSpPr>
        <p:grpSpPr>
          <a:xfrm>
            <a:off x="1400175" y="-1907838"/>
            <a:ext cx="7815263" cy="5951201"/>
            <a:chOff x="1400175" y="-1907838"/>
            <a:chExt cx="7815263" cy="5951201"/>
          </a:xfrm>
        </p:grpSpPr>
        <p:pic>
          <p:nvPicPr>
            <p:cNvPr id="50" name="a1">
              <a:extLst>
                <a:ext uri="{FF2B5EF4-FFF2-40B4-BE49-F238E27FC236}">
                  <a16:creationId xmlns:a16="http://schemas.microsoft.com/office/drawing/2014/main" xmlns="" id="{8167E989-995B-418D-911F-33D3554289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69" r="975" b="6789"/>
            <a:stretch/>
          </p:blipFill>
          <p:spPr>
            <a:xfrm>
              <a:off x="1400175" y="-1907838"/>
              <a:ext cx="7815263" cy="5951201"/>
            </a:xfrm>
            <a:prstGeom prst="rect">
              <a:avLst/>
            </a:prstGeom>
          </p:spPr>
        </p:pic>
        <p:sp>
          <p:nvSpPr>
            <p:cNvPr id="51" name="TextBox 50"/>
            <p:cNvSpPr txBox="1"/>
            <p:nvPr/>
          </p:nvSpPr>
          <p:spPr>
            <a:xfrm>
              <a:off x="2535785" y="1434101"/>
              <a:ext cx="5544041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Nam went to the dentist yesterday because he had a _________.</a:t>
              </a:r>
            </a:p>
          </p:txBody>
        </p:sp>
      </p:grpSp>
      <p:pic>
        <p:nvPicPr>
          <p:cNvPr id="52" name="2">
            <a:hlinkClick r:id="rId8" action="ppaction://hlinksldjump"/>
            <a:extLst>
              <a:ext uri="{FF2B5EF4-FFF2-40B4-BE49-F238E27FC236}">
                <a16:creationId xmlns:a16="http://schemas.microsoft.com/office/drawing/2014/main" xmlns="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10468836" y="2400768"/>
            <a:ext cx="1350830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Box 52"/>
          <p:cNvSpPr txBox="1"/>
          <p:nvPr/>
        </p:nvSpPr>
        <p:spPr>
          <a:xfrm>
            <a:off x="10742257" y="3169082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002060"/>
                </a:solidFill>
              </a:rPr>
              <a:t>Back</a:t>
            </a:r>
          </a:p>
        </p:txBody>
      </p:sp>
      <p:sp>
        <p:nvSpPr>
          <p:cNvPr id="54" name="Oval 53">
            <a:hlinkClick r:id="rId8" action="ppaction://hlinksldjump"/>
          </p:cNvPr>
          <p:cNvSpPr/>
          <p:nvPr/>
        </p:nvSpPr>
        <p:spPr>
          <a:xfrm>
            <a:off x="10615618" y="2415240"/>
            <a:ext cx="1097280" cy="1123174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004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12491"/>
            <a:ext cx="12193057" cy="6882981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400175" y="-1907838"/>
            <a:ext cx="7815263" cy="5951201"/>
            <a:chOff x="1400175" y="-1907838"/>
            <a:chExt cx="7815263" cy="5951201"/>
          </a:xfrm>
        </p:grpSpPr>
        <p:pic>
          <p:nvPicPr>
            <p:cNvPr id="15" name="a1">
              <a:extLst>
                <a:ext uri="{FF2B5EF4-FFF2-40B4-BE49-F238E27FC236}">
                  <a16:creationId xmlns:a16="http://schemas.microsoft.com/office/drawing/2014/main" xmlns="" id="{8167E989-995B-418D-911F-33D3554289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69" r="975" b="6789"/>
            <a:stretch/>
          </p:blipFill>
          <p:spPr>
            <a:xfrm>
              <a:off x="1400175" y="-1907838"/>
              <a:ext cx="7815263" cy="595120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2535785" y="1754437"/>
              <a:ext cx="554404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Quan is in bed and feels very hot. He has a ____.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50401" y="3999201"/>
            <a:ext cx="3579163" cy="2435442"/>
            <a:chOff x="450401" y="3999201"/>
            <a:chExt cx="3579163" cy="2435442"/>
          </a:xfrm>
        </p:grpSpPr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xmlns="" id="{F9747551-6A72-403E-818E-D51F3DF39604}"/>
                </a:ext>
              </a:extLst>
            </p:cNvPr>
            <p:cNvSpPr/>
            <p:nvPr/>
          </p:nvSpPr>
          <p:spPr bwMode="auto">
            <a:xfrm>
              <a:off x="450402" y="3999201"/>
              <a:ext cx="3579162" cy="2390988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7030A0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50401" y="4982214"/>
              <a:ext cx="3579161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backache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226461" y="3957548"/>
            <a:ext cx="3703866" cy="2477095"/>
            <a:chOff x="4226461" y="3957548"/>
            <a:chExt cx="3703866" cy="2477095"/>
          </a:xfrm>
        </p:grpSpPr>
        <p:sp>
          <p:nvSpPr>
            <p:cNvPr id="25" name="Freeform 8">
              <a:extLst>
                <a:ext uri="{FF2B5EF4-FFF2-40B4-BE49-F238E27FC236}">
                  <a16:creationId xmlns:a16="http://schemas.microsoft.com/office/drawing/2014/main" xmlns="" id="{43EBF5BA-A315-49A7-B777-CA81774F01A0}"/>
                </a:ext>
              </a:extLst>
            </p:cNvPr>
            <p:cNvSpPr/>
            <p:nvPr/>
          </p:nvSpPr>
          <p:spPr bwMode="auto">
            <a:xfrm>
              <a:off x="4226461" y="3957548"/>
              <a:ext cx="3703866" cy="2474294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FFC000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228308" y="4982214"/>
              <a:ext cx="3700168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stomach ache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8127223" y="3957548"/>
            <a:ext cx="3703868" cy="2477095"/>
            <a:chOff x="8127223" y="3957548"/>
            <a:chExt cx="3703868" cy="2477095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xmlns="" id="{C9C8DA12-733E-4CF7-A78A-D90A0DA795AB}"/>
                </a:ext>
              </a:extLst>
            </p:cNvPr>
            <p:cNvSpPr/>
            <p:nvPr/>
          </p:nvSpPr>
          <p:spPr bwMode="auto">
            <a:xfrm>
              <a:off x="8127225" y="3957548"/>
              <a:ext cx="3703866" cy="2474294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F141CF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8127223" y="4982214"/>
              <a:ext cx="3703867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fever</a:t>
              </a:r>
            </a:p>
          </p:txBody>
        </p:sp>
      </p:grpSp>
      <p:pic>
        <p:nvPicPr>
          <p:cNvPr id="30" name="du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193" y="3955398"/>
            <a:ext cx="854803" cy="854803"/>
          </a:xfrm>
          <a:prstGeom prst="ellipse">
            <a:avLst/>
          </a:prstGeom>
        </p:spPr>
      </p:pic>
      <p:pic>
        <p:nvPicPr>
          <p:cNvPr id="31" name="sai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039" y="3974611"/>
            <a:ext cx="837291" cy="847141"/>
          </a:xfrm>
          <a:prstGeom prst="ellipse">
            <a:avLst/>
          </a:prstGeom>
        </p:spPr>
      </p:pic>
      <p:pic>
        <p:nvPicPr>
          <p:cNvPr id="32" name="sai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45" y="4017466"/>
            <a:ext cx="837291" cy="847141"/>
          </a:xfrm>
          <a:prstGeom prst="ellipse">
            <a:avLst/>
          </a:prstGeom>
        </p:spPr>
      </p:pic>
      <p:pic>
        <p:nvPicPr>
          <p:cNvPr id="33" name="2">
            <a:hlinkClick r:id="rId8" action="ppaction://hlinksldjump"/>
            <a:extLst>
              <a:ext uri="{FF2B5EF4-FFF2-40B4-BE49-F238E27FC236}">
                <a16:creationId xmlns:a16="http://schemas.microsoft.com/office/drawing/2014/main" xmlns="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10468836" y="2400768"/>
            <a:ext cx="1350830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10742257" y="3169082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Back</a:t>
            </a:r>
          </a:p>
        </p:txBody>
      </p:sp>
      <p:sp>
        <p:nvSpPr>
          <p:cNvPr id="35" name="Oval 34">
            <a:hlinkClick r:id="rId8" action="ppaction://hlinksldjump"/>
          </p:cNvPr>
          <p:cNvSpPr/>
          <p:nvPr/>
        </p:nvSpPr>
        <p:spPr>
          <a:xfrm>
            <a:off x="10615618" y="2415240"/>
            <a:ext cx="1097280" cy="1123174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327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12491"/>
            <a:ext cx="12193057" cy="6882981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450401" y="3999201"/>
            <a:ext cx="3579163" cy="2435442"/>
            <a:chOff x="450401" y="3999201"/>
            <a:chExt cx="3579163" cy="2435442"/>
          </a:xfrm>
        </p:grpSpPr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xmlns="" id="{F9747551-6A72-403E-818E-D51F3DF39604}"/>
                </a:ext>
              </a:extLst>
            </p:cNvPr>
            <p:cNvSpPr/>
            <p:nvPr/>
          </p:nvSpPr>
          <p:spPr bwMode="auto">
            <a:xfrm>
              <a:off x="450402" y="3999201"/>
              <a:ext cx="3579162" cy="2390988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7030A0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2060"/>
                </a:solidFill>
                <a:cs typeface="+mn-ea"/>
                <a:sym typeface="+mn-lt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50401" y="4982214"/>
              <a:ext cx="3579161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headache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226461" y="3957548"/>
            <a:ext cx="3703866" cy="2477095"/>
            <a:chOff x="4226461" y="3957548"/>
            <a:chExt cx="3703866" cy="2477095"/>
          </a:xfrm>
        </p:grpSpPr>
        <p:sp>
          <p:nvSpPr>
            <p:cNvPr id="24" name="Freeform 8">
              <a:extLst>
                <a:ext uri="{FF2B5EF4-FFF2-40B4-BE49-F238E27FC236}">
                  <a16:creationId xmlns:a16="http://schemas.microsoft.com/office/drawing/2014/main" xmlns="" id="{43EBF5BA-A315-49A7-B777-CA81774F01A0}"/>
                </a:ext>
              </a:extLst>
            </p:cNvPr>
            <p:cNvSpPr/>
            <p:nvPr/>
          </p:nvSpPr>
          <p:spPr bwMode="auto">
            <a:xfrm>
              <a:off x="4226461" y="3957548"/>
              <a:ext cx="3703866" cy="2474294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FFC000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2060"/>
                </a:solidFill>
                <a:cs typeface="+mn-ea"/>
                <a:sym typeface="+mn-lt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228308" y="4982214"/>
              <a:ext cx="3700168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toothache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8127223" y="3957548"/>
            <a:ext cx="3703868" cy="2477095"/>
            <a:chOff x="8127223" y="3957548"/>
            <a:chExt cx="3703868" cy="2477095"/>
          </a:xfrm>
        </p:grpSpPr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xmlns="" id="{C9C8DA12-733E-4CF7-A78A-D90A0DA795AB}"/>
                </a:ext>
              </a:extLst>
            </p:cNvPr>
            <p:cNvSpPr/>
            <p:nvPr/>
          </p:nvSpPr>
          <p:spPr bwMode="auto">
            <a:xfrm>
              <a:off x="8127225" y="3957548"/>
              <a:ext cx="3703866" cy="2474294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F141CF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2060"/>
                </a:solidFill>
                <a:cs typeface="+mn-ea"/>
                <a:sym typeface="+mn-lt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8127223" y="4982214"/>
              <a:ext cx="3703867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backache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29" name="du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193" y="3955398"/>
            <a:ext cx="854803" cy="854803"/>
          </a:xfrm>
          <a:prstGeom prst="ellipse">
            <a:avLst/>
          </a:prstGeom>
        </p:spPr>
      </p:pic>
      <p:pic>
        <p:nvPicPr>
          <p:cNvPr id="30" name="sai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039" y="3974611"/>
            <a:ext cx="837291" cy="847141"/>
          </a:xfrm>
          <a:prstGeom prst="ellipse">
            <a:avLst/>
          </a:prstGeom>
        </p:spPr>
      </p:pic>
      <p:pic>
        <p:nvPicPr>
          <p:cNvPr id="31" name="sai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45" y="4017466"/>
            <a:ext cx="837291" cy="847141"/>
          </a:xfrm>
          <a:prstGeom prst="ellipse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1400175" y="-1907838"/>
            <a:ext cx="7815263" cy="5951201"/>
            <a:chOff x="1400175" y="-1907838"/>
            <a:chExt cx="7815263" cy="5951201"/>
          </a:xfrm>
        </p:grpSpPr>
        <p:pic>
          <p:nvPicPr>
            <p:cNvPr id="33" name="a1">
              <a:extLst>
                <a:ext uri="{FF2B5EF4-FFF2-40B4-BE49-F238E27FC236}">
                  <a16:creationId xmlns:a16="http://schemas.microsoft.com/office/drawing/2014/main" xmlns="" id="{8167E989-995B-418D-911F-33D3554289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69" r="975" b="6789"/>
            <a:stretch/>
          </p:blipFill>
          <p:spPr>
            <a:xfrm>
              <a:off x="1400175" y="-1907838"/>
              <a:ext cx="7815263" cy="5951201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2620309" y="1411445"/>
              <a:ext cx="5544041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Phong's grandpa has a ______ . He can't carry heavy things.</a:t>
              </a:r>
            </a:p>
          </p:txBody>
        </p:sp>
      </p:grpSp>
      <p:pic>
        <p:nvPicPr>
          <p:cNvPr id="35" name="2">
            <a:hlinkClick r:id="rId8" action="ppaction://hlinksldjump"/>
            <a:extLst>
              <a:ext uri="{FF2B5EF4-FFF2-40B4-BE49-F238E27FC236}">
                <a16:creationId xmlns:a16="http://schemas.microsoft.com/office/drawing/2014/main" xmlns="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10468836" y="2400768"/>
            <a:ext cx="1350830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10742257" y="3169082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002060"/>
                </a:solidFill>
              </a:rPr>
              <a:t>Back</a:t>
            </a:r>
          </a:p>
        </p:txBody>
      </p:sp>
      <p:sp>
        <p:nvSpPr>
          <p:cNvPr id="37" name="Oval 36">
            <a:hlinkClick r:id="rId8" action="ppaction://hlinksldjump"/>
          </p:cNvPr>
          <p:cNvSpPr/>
          <p:nvPr/>
        </p:nvSpPr>
        <p:spPr>
          <a:xfrm>
            <a:off x="10615618" y="2415240"/>
            <a:ext cx="1097280" cy="1123174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172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</TotalTime>
  <Words>445</Words>
  <Application>Microsoft Office PowerPoint</Application>
  <PresentationFormat>Custom</PresentationFormat>
  <Paragraphs>191</Paragraphs>
  <Slides>27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Arial</vt:lpstr>
      <vt:lpstr>Tahoma</vt:lpstr>
      <vt:lpstr>Calibri</vt:lpstr>
      <vt:lpstr>字魂59号-创粗黑</vt:lpstr>
      <vt:lpstr>Arial Black</vt:lpstr>
      <vt:lpstr>宋体</vt:lpstr>
      <vt:lpstr>Helvetica Neue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PC</cp:lastModifiedBy>
  <cp:revision>55</cp:revision>
  <dcterms:created xsi:type="dcterms:W3CDTF">2020-11-06T00:57:06Z</dcterms:created>
  <dcterms:modified xsi:type="dcterms:W3CDTF">2021-08-24T16:46:58Z</dcterms:modified>
</cp:coreProperties>
</file>