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59" r:id="rId2"/>
    <p:sldId id="259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278" r:id="rId20"/>
    <p:sldId id="377" r:id="rId21"/>
    <p:sldId id="378" r:id="rId22"/>
    <p:sldId id="360" r:id="rId23"/>
    <p:sldId id="379" r:id="rId24"/>
    <p:sldId id="380" r:id="rId25"/>
    <p:sldId id="381" r:id="rId26"/>
  </p:sldIdLst>
  <p:sldSz cx="12192000" cy="6858000"/>
  <p:notesSz cx="6858000" cy="9144000"/>
  <p:embeddedFontLst>
    <p:embeddedFont>
      <p:font typeface="Tahoma" pitchFamily="34" charset="0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ooper Black" pitchFamily="18" charset="0"/>
      <p:regular r:id="rId34"/>
    </p:embeddedFont>
    <p:embeddedFont>
      <p:font typeface="Arial Black" pitchFamily="34" charset="0"/>
      <p:bold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69"/>
    <a:srgbClr val="222A35"/>
    <a:srgbClr val="123054"/>
    <a:srgbClr val="0171B4"/>
    <a:srgbClr val="FFFFFF"/>
    <a:srgbClr val="00EAD9"/>
    <a:srgbClr val="01FFED"/>
    <a:srgbClr val="00B4A7"/>
    <a:srgbClr val="007D75"/>
    <a:srgbClr val="006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21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7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81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89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71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1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27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1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3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5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5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5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0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1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2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C4E82-6BE8-438F-A730-8E7FD74904D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8A684-5C1F-4FE3-B009-FD3AA7E1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6.xml"/><Relationship Id="rId18" Type="http://schemas.openxmlformats.org/officeDocument/2006/relationships/slide" Target="slide11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21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17" Type="http://schemas.openxmlformats.org/officeDocument/2006/relationships/slide" Target="slide12.xml"/><Relationship Id="rId25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slide" Target="slide13.xml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slide" Target="slide14.xml"/><Relationship Id="rId23" Type="http://schemas.openxmlformats.org/officeDocument/2006/relationships/slide" Target="slide6.xml"/><Relationship Id="rId10" Type="http://schemas.openxmlformats.org/officeDocument/2006/relationships/slide" Target="slide18.xml"/><Relationship Id="rId19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slide" Target="slide15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9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5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have dinner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get home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watch TV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3219" y="2034537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 ___________ at seven five.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1416" t="13266" r="9896" b="8774"/>
          <a:stretch/>
        </p:blipFill>
        <p:spPr>
          <a:xfrm>
            <a:off x="1537103" y="3236816"/>
            <a:ext cx="4234011" cy="21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481" t="13520" r="13473" b="15964"/>
          <a:stretch/>
        </p:blipFill>
        <p:spPr>
          <a:xfrm>
            <a:off x="1434929" y="3401672"/>
            <a:ext cx="4510931" cy="206155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80789" y="359792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False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80789" y="218666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True </a:t>
            </a: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766" y="5009183"/>
            <a:ext cx="2749504" cy="1522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2990" y="2147539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go to bed at nine fiveteen.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39363" y="348486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Flase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39363" y="207361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True 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9203" y="2203761"/>
            <a:ext cx="50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time it is?</a:t>
            </a:r>
            <a:endParaRPr lang="vi-VN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70517"/>
          <a:stretch/>
        </p:blipFill>
        <p:spPr>
          <a:xfrm>
            <a:off x="2444244" y="3291840"/>
            <a:ext cx="2523593" cy="23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9408" y="2644170"/>
            <a:ext cx="5162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She goes home at four o’clock?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she go home?</a:t>
            </a:r>
          </a:p>
        </p:txBody>
      </p:sp>
      <p:sp>
        <p:nvSpPr>
          <p:cNvPr id="15" name="Curved Up Ribbon 14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9250" y="177359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does your father watch TV?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watches TV at eight fifteen</a:t>
            </a:r>
          </a:p>
        </p:txBody>
      </p:sp>
      <p:sp>
        <p:nvSpPr>
          <p:cNvPr id="22" name="Curved Up Ribbon 2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69174"/>
          <a:stretch/>
        </p:blipFill>
        <p:spPr>
          <a:xfrm>
            <a:off x="2594943" y="2900153"/>
            <a:ext cx="3055758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250" y="177359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time do you have dinner?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dinner at seven thirty.</a:t>
            </a: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5297" r="34682"/>
          <a:stretch/>
        </p:blipFill>
        <p:spPr>
          <a:xfrm>
            <a:off x="2477194" y="2900153"/>
            <a:ext cx="297595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250" y="1773591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fifty.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70239"/>
          <a:stretch/>
        </p:blipFill>
        <p:spPr>
          <a:xfrm>
            <a:off x="2312572" y="3091200"/>
            <a:ext cx="295021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9250" y="1773591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twelve forty.</a:t>
            </a: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2718" t="2323" r="2956" b="31012"/>
          <a:stretch/>
        </p:blipFill>
        <p:spPr>
          <a:xfrm>
            <a:off x="2570372" y="2916175"/>
            <a:ext cx="2434616" cy="243156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>
            <a:off x="3473343" y="3935290"/>
            <a:ext cx="113673" cy="654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34797" flipH="1">
            <a:off x="3752933" y="3714369"/>
            <a:ext cx="195518" cy="4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8509" y="1771912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twenty.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143" y="3084167"/>
            <a:ext cx="2963074" cy="2522845"/>
            <a:chOff x="1639936" y="2174962"/>
            <a:chExt cx="4295487" cy="36572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9936" y="2174962"/>
              <a:ext cx="4295487" cy="3657299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74825" y="3298827"/>
              <a:ext cx="609464" cy="274245"/>
              <a:chOff x="3227956" y="2104483"/>
              <a:chExt cx="945491" cy="47820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200000">
                <a:off x="3778593" y="2187835"/>
                <a:ext cx="142049" cy="64765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397118" flipH="1">
                <a:off x="3344166" y="1988273"/>
                <a:ext cx="244329" cy="4767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08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226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299" y="36813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53211"/>
              </p:ext>
            </p:extLst>
          </p:nvPr>
        </p:nvGraphicFramePr>
        <p:xfrm>
          <a:off x="1707227" y="1438854"/>
          <a:ext cx="9044246" cy="5029200"/>
        </p:xfrm>
        <a:graphic>
          <a:graphicData uri="http://schemas.openxmlformats.org/drawingml/2006/table">
            <a:tbl>
              <a:tblPr/>
              <a:tblGrid>
                <a:gridCol w="18769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67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 mother c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 at six o'clock.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 b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 is on the table.</a:t>
                      </a:r>
                    </a:p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play f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tball at 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 have lunch at sch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19293" y="3453386"/>
            <a:ext cx="112402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</a:p>
        </p:txBody>
      </p:sp>
      <p:sp>
        <p:nvSpPr>
          <p:cNvPr id="9" name="Rectangle 8"/>
          <p:cNvSpPr/>
          <p:nvPr/>
        </p:nvSpPr>
        <p:spPr>
          <a:xfrm>
            <a:off x="2119293" y="568185"/>
            <a:ext cx="112402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87988" y="966360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87988" y="3856133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87988" y="1847366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87988" y="2899338"/>
            <a:ext cx="365759" cy="36576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87988" y="4668488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87988" y="574081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22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3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3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p3cut_foxcom_su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p3cut_foxcom_su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9857" y="1501597"/>
            <a:ext cx="10063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Look! The _______ is red.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They usually read books at _________.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big brother can _______.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The children usually play football at ________.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42909" y="4689422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8458" y="1761172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2892" y="2772344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2608" y="3712506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387" y="342704"/>
            <a:ext cx="4496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write. Then say aloud.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388379" y="337373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752648" y="1901457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752648" y="2912629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752648" y="3852791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752647" y="479295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07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foxcom_su_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3cut_foxcom_su_1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cut_foxcom_su_1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cut_foxcom_su_1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p3cut_foxcom_su_1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9989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4T2SHS/U11-L3-4-2-uqnawtylnbctnvx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-103" r="6854" b="9858"/>
          <a:stretch/>
        </p:blipFill>
        <p:spPr bwMode="auto">
          <a:xfrm>
            <a:off x="8705273" y="4397902"/>
            <a:ext cx="3200978" cy="217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5977" y="326978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complete.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1648" y="3321844"/>
            <a:ext cx="75361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Phong goes to school at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 goes home at 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 ____________ at 7.15.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 _____________ at 9.45.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5977" y="716450"/>
            <a:ext cx="10416873" cy="242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Phong studies at Nguyen Du Primary School. Every day he gets up at 6.30. He goes to school at 7 a.m. School starts at 7.30 a.m. and finishes at 4.30 p.m. He goes home at 5 o'clock. He has dinner at 7.15 in the evening. Then he does his homework or listens to music. He goes to bed at 9.45.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0340" y="5714350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bed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2616" y="4986895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dinner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3567" y="4243270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o'clock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1518" y="3481370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a.m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4682" y="1122610"/>
            <a:ext cx="11247120" cy="2011680"/>
            <a:chOff x="-5807248" y="278755"/>
            <a:chExt cx="17351548" cy="2936394"/>
          </a:xfrm>
        </p:grpSpPr>
        <p:pic>
          <p:nvPicPr>
            <p:cNvPr id="3075" name="Picture 3" descr="https://s.sachmem.vn/public/images/TA4T2SHS/U11-L3-5-2-phztgmlszhjildgf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2359948" y="310633"/>
              <a:ext cx="3562350" cy="290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4T2SHS/U11-L3-5-3-cudnopemijgzuhr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1087352" y="310635"/>
              <a:ext cx="3562350" cy="290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https://s.sachmem.vn/public/images/TA4T2SHS/U11-L3-5-4-bhxxstyegqilcnc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4534652" y="278755"/>
              <a:ext cx="3562350" cy="2906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s://s.sachmem.vn/public/images/TA4T2SHS/U11-L3-5-5-vzzwjyswhagokdmm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7981950" y="278755"/>
              <a:ext cx="3562350" cy="290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s://s.sachmem.vn/public/images/TA4T2SHS/U11-L3-5-1-ulwywhofxnbzljoi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5807248" y="310633"/>
              <a:ext cx="3562350" cy="290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09017" y="348734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Let's write.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4400" y="3375565"/>
            <a:ext cx="108950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Helvetica Neue"/>
              </a:rPr>
              <a:t>Linda gets up at six o'clock. She _____________ _______________. She ______________ _________. She ___________ ____________. And she ____________ ____________ 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8620357" y="3539056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has breakfast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968" y="4271201"/>
            <a:ext cx="3097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six forty-five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2615" y="4283148"/>
            <a:ext cx="3187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goes to school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93907" y="4283148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seven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9436" y="5025914"/>
            <a:ext cx="2552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watches TV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7511" y="4981467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eight thirty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06179" y="5009801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goes to bed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500" y="5743283"/>
            <a:ext cx="2845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nine fifteen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204" y="3487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 Project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952500" y="1652885"/>
            <a:ext cx="10287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Helvetica Neue"/>
              </a:rPr>
              <a:t>Hi, my name is _________ . I am from _______.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Helvetica Neue"/>
              </a:rPr>
              <a:t>Every day I get up at _______. I go to school at _____________ and get home at __________.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Helvetica Neue"/>
              </a:rPr>
              <a:t>In the evening, I _____________. I go to bed at ____________.</a:t>
            </a:r>
            <a:endParaRPr lang="en-US" sz="36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2602" y="748844"/>
            <a:ext cx="2586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2895F1"/>
                </a:solidFill>
                <a:latin typeface="Helvetica Neue"/>
              </a:rPr>
              <a:t>Write about you.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617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8277" y="649134"/>
            <a:ext cx="5773412" cy="5761219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60051" y="649134"/>
            <a:ext cx="5769864" cy="5761219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0" name="Picture 2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6" name="Picture 3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7" name="Picture 3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sp>
        <p:nvSpPr>
          <p:cNvPr id="69" name="Flowchart: Alternate Process 3"/>
          <p:cNvSpPr/>
          <p:nvPr/>
        </p:nvSpPr>
        <p:spPr>
          <a:xfrm>
            <a:off x="3713744" y="2158983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86927" y="5631032"/>
            <a:ext cx="2160510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420759" y="2248516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 go to school at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six forty-five.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20759" y="367327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He goes to school at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six forty-five.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1782" y="2209390"/>
            <a:ext cx="322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 you go to school? </a:t>
            </a:r>
            <a:endParaRPr lang="vi-VN" sz="2800" b="1" dirty="0"/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926" y="3201322"/>
            <a:ext cx="32760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49708" y="342900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He goes to bed at </a:t>
            </a:r>
          </a:p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o’clock.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9708" y="2004237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I go to bed at </a:t>
            </a:r>
          </a:p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o’clock.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5849" y="2004237"/>
            <a:ext cx="4490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does he go to bed? </a:t>
            </a:r>
            <a:endParaRPr lang="vi-VN" sz="2800" b="1" dirty="0"/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926" y="3092558"/>
            <a:ext cx="32760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have breakfast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has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haves breakfast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883" y="2988765"/>
            <a:ext cx="3276000" cy="2377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does he _______?</a:t>
            </a:r>
          </a:p>
          <a:p>
            <a:pPr algn="ctr"/>
            <a:r>
              <a:rPr lang="en-US" sz="2800" b="1" dirty="0"/>
              <a:t>He has breakfast at six fifteen. 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6011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ten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twenty</a:t>
            </a:r>
            <a:endParaRPr lang="vi-VN" sz="2800" b="1" dirty="0">
              <a:solidFill>
                <a:srgbClr val="123054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forty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10092" y="2034658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get up at ___________.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5066" t="3560" r="11446" b="6309"/>
          <a:stretch/>
        </p:blipFill>
        <p:spPr>
          <a:xfrm>
            <a:off x="1661392" y="2930421"/>
            <a:ext cx="3985434" cy="249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forty-five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thirty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fifteen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have breakfast at _________.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571" t="4182" r="19672" b="6713"/>
          <a:stretch/>
        </p:blipFill>
        <p:spPr>
          <a:xfrm>
            <a:off x="1960609" y="3189475"/>
            <a:ext cx="3387000" cy="25621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go to school 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have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get up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 __________at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seven o'clock.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8366" t="1632" r="15449" b="10742"/>
          <a:stretch/>
        </p:blipFill>
        <p:spPr>
          <a:xfrm>
            <a:off x="1883498" y="3429000"/>
            <a:ext cx="3541222" cy="20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713</Words>
  <Application>Microsoft Office PowerPoint</Application>
  <PresentationFormat>Custom</PresentationFormat>
  <Paragraphs>172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Tahoma</vt:lpstr>
      <vt:lpstr>Calibri</vt:lpstr>
      <vt:lpstr>Cooper Black</vt:lpstr>
      <vt:lpstr>Arial Black</vt:lpstr>
      <vt:lpstr>Calibri Light</vt:lpstr>
      <vt:lpstr>字魂59号-创粗黑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175</cp:revision>
  <dcterms:created xsi:type="dcterms:W3CDTF">2021-01-03T04:19:20Z</dcterms:created>
  <dcterms:modified xsi:type="dcterms:W3CDTF">2021-08-24T16:31:45Z</dcterms:modified>
</cp:coreProperties>
</file>