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7"/>
  </p:notesMasterIdLst>
  <p:sldIdLst>
    <p:sldId id="256" r:id="rId2"/>
    <p:sldId id="397" r:id="rId3"/>
    <p:sldId id="390" r:id="rId4"/>
    <p:sldId id="400" r:id="rId5"/>
    <p:sldId id="393" r:id="rId6"/>
    <p:sldId id="394" r:id="rId7"/>
    <p:sldId id="399" r:id="rId8"/>
    <p:sldId id="391" r:id="rId9"/>
    <p:sldId id="395" r:id="rId10"/>
    <p:sldId id="396" r:id="rId11"/>
    <p:sldId id="401" r:id="rId12"/>
    <p:sldId id="403" r:id="rId13"/>
    <p:sldId id="404" r:id="rId14"/>
    <p:sldId id="408" r:id="rId15"/>
    <p:sldId id="430" r:id="rId16"/>
    <p:sldId id="406" r:id="rId17"/>
    <p:sldId id="428" r:id="rId18"/>
    <p:sldId id="426" r:id="rId19"/>
    <p:sldId id="429" r:id="rId20"/>
    <p:sldId id="427" r:id="rId21"/>
    <p:sldId id="425" r:id="rId22"/>
    <p:sldId id="407" r:id="rId23"/>
    <p:sldId id="405" r:id="rId24"/>
    <p:sldId id="413" r:id="rId25"/>
    <p:sldId id="398" r:id="rId26"/>
    <p:sldId id="431" r:id="rId27"/>
    <p:sldId id="432" r:id="rId28"/>
    <p:sldId id="433" r:id="rId29"/>
    <p:sldId id="414" r:id="rId30"/>
    <p:sldId id="420" r:id="rId31"/>
    <p:sldId id="418" r:id="rId32"/>
    <p:sldId id="421" r:id="rId33"/>
    <p:sldId id="422" r:id="rId34"/>
    <p:sldId id="419" r:id="rId35"/>
    <p:sldId id="423" r:id="rId36"/>
    <p:sldId id="435" r:id="rId37"/>
    <p:sldId id="437" r:id="rId38"/>
    <p:sldId id="434" r:id="rId39"/>
    <p:sldId id="436" r:id="rId40"/>
    <p:sldId id="424" r:id="rId41"/>
    <p:sldId id="402" r:id="rId42"/>
    <p:sldId id="384" r:id="rId43"/>
    <p:sldId id="387" r:id="rId44"/>
    <p:sldId id="380" r:id="rId45"/>
    <p:sldId id="382" r:id="rId46"/>
  </p:sldIdLst>
  <p:sldSz cx="12192000" cy="6858000"/>
  <p:notesSz cx="6858000" cy="9144000"/>
  <p:embeddedFontLst>
    <p:embeddedFont>
      <p:font typeface="宋体" pitchFamily="2" charset="-122"/>
      <p:regular r:id="rId48"/>
    </p:embeddedFont>
    <p:embeddedFont>
      <p:font typeface="Tahoma" pitchFamily="34" charset="0"/>
      <p:regular r:id="rId49"/>
      <p:bold r:id="rId50"/>
    </p:embeddedFont>
    <p:embeddedFont>
      <p:font typeface="Cooper Black" pitchFamily="18" charset="0"/>
      <p:regular r:id="rId51"/>
    </p:embeddedFont>
    <p:embeddedFont>
      <p:font typeface="Calibri Light" pitchFamily="34" charset="0"/>
      <p:regular r:id="rId52"/>
      <p:italic r:id="rId53"/>
    </p:embeddedFont>
    <p:embeddedFont>
      <p:font typeface="Calibri" pitchFamily="34" charset="0"/>
      <p:regular r:id="rId54"/>
      <p:bold r:id="rId55"/>
      <p:italic r:id="rId56"/>
      <p:boldItalic r:id="rId57"/>
    </p:embeddedFont>
    <p:embeddedFont>
      <p:font typeface="Century Gothic" pitchFamily="34" charset="0"/>
      <p:regular r:id="rId58"/>
      <p:bold r:id="rId59"/>
      <p:italic r:id="rId60"/>
      <p:boldItalic r:id="rId61"/>
    </p:embeddedFont>
    <p:embeddedFont>
      <p:font typeface="Arial Black" pitchFamily="34" charset="0"/>
      <p:bold r:id="rId6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4827"/>
    <a:srgbClr val="2941F3"/>
    <a:srgbClr val="3C33F1"/>
    <a:srgbClr val="17FD53"/>
    <a:srgbClr val="12EE1C"/>
    <a:srgbClr val="344A90"/>
    <a:srgbClr val="008000"/>
    <a:srgbClr val="FFFFFF"/>
    <a:srgbClr val="FF3399"/>
    <a:srgbClr val="1DC4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651" autoAdjust="0"/>
    <p:restoredTop sz="94660"/>
  </p:normalViewPr>
  <p:slideViewPr>
    <p:cSldViewPr snapToGrid="0">
      <p:cViewPr>
        <p:scale>
          <a:sx n="76" d="100"/>
          <a:sy n="76" d="100"/>
        </p:scale>
        <p:origin x="-424" y="-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font" Target="fonts/font3.fntdata"/><Relationship Id="rId55" Type="http://schemas.openxmlformats.org/officeDocument/2006/relationships/font" Target="fonts/font8.fntdata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7.fntdata"/><Relationship Id="rId62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6.fntdata"/><Relationship Id="rId58" Type="http://schemas.openxmlformats.org/officeDocument/2006/relationships/font" Target="fonts/font11.fntdata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2.fntdata"/><Relationship Id="rId57" Type="http://schemas.openxmlformats.org/officeDocument/2006/relationships/font" Target="fonts/font10.fntdata"/><Relationship Id="rId61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5.fntdata"/><Relationship Id="rId60" Type="http://schemas.openxmlformats.org/officeDocument/2006/relationships/font" Target="fonts/font13.fntdata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1.fntdata"/><Relationship Id="rId56" Type="http://schemas.openxmlformats.org/officeDocument/2006/relationships/font" Target="fonts/font9.fntdata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400FF2-A141-441C-8F3B-CC4DE2A7ECC9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8E68ED-95F1-4BB8-9115-C493610396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9178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</a:t>
            </a:r>
            <a:r>
              <a:rPr lang="en-US" sz="1200" b="0" cap="none" spc="0" baseline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8CA884-1ADD-4734-BE56-89F5059AEAD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1999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8CA884-1ADD-4734-BE56-89F5059AEAD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328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8CA884-1ADD-4734-BE56-89F5059AEAD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3380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8CA884-1ADD-4734-BE56-89F5059AEAD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3997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8CA884-1ADD-4734-BE56-89F5059AEAD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7292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D03909-8535-4BAF-B82C-78FD5E75954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236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D03909-8535-4BAF-B82C-78FD5E75954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9092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D03909-8535-4BAF-B82C-78FD5E75954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3368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D03909-8535-4BAF-B82C-78FD5E75954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5729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D03909-8535-4BAF-B82C-78FD5E75954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3975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D03909-8535-4BAF-B82C-78FD5E75954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5284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8CA884-1ADD-4734-BE56-89F5059AEAD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1090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D03909-8535-4BAF-B82C-78FD5E75954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1470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D03909-8535-4BAF-B82C-78FD5E759544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149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D03909-8535-4BAF-B82C-78FD5E759544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2289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D03909-8535-4BAF-B82C-78FD5E759544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9214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D03909-8535-4BAF-B82C-78FD5E759544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251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D03909-8535-4BAF-B82C-78FD5E759544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0808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8CA884-1ADD-4734-BE56-89F5059AEAD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523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8CA884-1ADD-4734-BE56-89F5059AEAD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9223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8CA884-1ADD-4734-BE56-89F5059AEAD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5918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8CA884-1ADD-4734-BE56-89F5059AEAD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6607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8CA884-1ADD-4734-BE56-89F5059AEAD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847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8CA884-1ADD-4734-BE56-89F5059AEAD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5305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8CA884-1ADD-4734-BE56-89F5059AEAD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973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6629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661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6678135"/>
      </p:ext>
    </p:extLst>
  </p:cSld>
  <p:clrMapOvr>
    <a:masterClrMapping/>
  </p:clrMapOvr>
  <p:hf sldNum="0"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72F5AE-7234-4757-88E2-DCBFC2135390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8AEB4E-6DCC-4B0B-BDB2-3ED1068AF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192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41F3">
            <a:alpha val="9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98120" y="243952"/>
            <a:ext cx="11795760" cy="641396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flipH="1">
            <a:off x="10318157" y="0"/>
            <a:ext cx="1774781" cy="75293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 userDrawn="1"/>
        </p:nvPicPr>
        <p:blipFill rotWithShape="1">
          <a:blip r:embed="rId8"/>
          <a:srcRect t="18629" r="-987" b="15790"/>
          <a:stretch/>
        </p:blipFill>
        <p:spPr>
          <a:xfrm flipH="1">
            <a:off x="11083924" y="6191250"/>
            <a:ext cx="1108073" cy="6508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 flipH="1">
            <a:off x="-1060" y="5841787"/>
            <a:ext cx="879927" cy="100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801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audio" Target="../media/audio5.wav"/><Relationship Id="rId7" Type="http://schemas.openxmlformats.org/officeDocument/2006/relationships/image" Target="../media/image22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11" Type="http://schemas.openxmlformats.org/officeDocument/2006/relationships/image" Target="../media/image27.png"/><Relationship Id="rId5" Type="http://schemas.openxmlformats.org/officeDocument/2006/relationships/image" Target="../media/image19.png"/><Relationship Id="rId10" Type="http://schemas.openxmlformats.org/officeDocument/2006/relationships/image" Target="../media/image26.png"/><Relationship Id="rId4" Type="http://schemas.openxmlformats.org/officeDocument/2006/relationships/audio" Target="../media/audio6.wav"/><Relationship Id="rId9" Type="http://schemas.openxmlformats.org/officeDocument/2006/relationships/image" Target="../media/image25.png"/><Relationship Id="rId1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audio" Target="../media/audio6.wav"/><Relationship Id="rId7" Type="http://schemas.openxmlformats.org/officeDocument/2006/relationships/image" Target="../media/image22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11" Type="http://schemas.openxmlformats.org/officeDocument/2006/relationships/image" Target="../media/image27.png"/><Relationship Id="rId5" Type="http://schemas.openxmlformats.org/officeDocument/2006/relationships/image" Target="../media/image19.png"/><Relationship Id="rId10" Type="http://schemas.openxmlformats.org/officeDocument/2006/relationships/image" Target="../media/image26.png"/><Relationship Id="rId4" Type="http://schemas.openxmlformats.org/officeDocument/2006/relationships/audio" Target="../media/audio5.wav"/><Relationship Id="rId9" Type="http://schemas.openxmlformats.org/officeDocument/2006/relationships/image" Target="../media/image25.png"/><Relationship Id="rId1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audio" Target="../media/audio6.wav"/><Relationship Id="rId7" Type="http://schemas.openxmlformats.org/officeDocument/2006/relationships/image" Target="../media/image22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11" Type="http://schemas.openxmlformats.org/officeDocument/2006/relationships/image" Target="../media/image27.png"/><Relationship Id="rId5" Type="http://schemas.openxmlformats.org/officeDocument/2006/relationships/image" Target="../media/image19.png"/><Relationship Id="rId10" Type="http://schemas.openxmlformats.org/officeDocument/2006/relationships/image" Target="../media/image26.png"/><Relationship Id="rId4" Type="http://schemas.openxmlformats.org/officeDocument/2006/relationships/audio" Target="../media/audio5.wav"/><Relationship Id="rId9" Type="http://schemas.openxmlformats.org/officeDocument/2006/relationships/image" Target="../media/image25.png"/><Relationship Id="rId1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audio" Target="../media/audio5.wav"/><Relationship Id="rId7" Type="http://schemas.openxmlformats.org/officeDocument/2006/relationships/image" Target="../media/image22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11" Type="http://schemas.openxmlformats.org/officeDocument/2006/relationships/image" Target="../media/image27.png"/><Relationship Id="rId5" Type="http://schemas.openxmlformats.org/officeDocument/2006/relationships/image" Target="../media/image19.png"/><Relationship Id="rId10" Type="http://schemas.openxmlformats.org/officeDocument/2006/relationships/image" Target="../media/image26.png"/><Relationship Id="rId4" Type="http://schemas.openxmlformats.org/officeDocument/2006/relationships/audio" Target="../media/audio6.wav"/><Relationship Id="rId9" Type="http://schemas.openxmlformats.org/officeDocument/2006/relationships/image" Target="../media/image25.png"/><Relationship Id="rId1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audio" Target="../media/audio5.wav"/><Relationship Id="rId7" Type="http://schemas.openxmlformats.org/officeDocument/2006/relationships/image" Target="../media/image22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11" Type="http://schemas.openxmlformats.org/officeDocument/2006/relationships/image" Target="../media/image27.png"/><Relationship Id="rId5" Type="http://schemas.openxmlformats.org/officeDocument/2006/relationships/image" Target="../media/image19.png"/><Relationship Id="rId10" Type="http://schemas.openxmlformats.org/officeDocument/2006/relationships/image" Target="../media/image26.png"/><Relationship Id="rId4" Type="http://schemas.openxmlformats.org/officeDocument/2006/relationships/audio" Target="../media/audio6.wav"/><Relationship Id="rId9" Type="http://schemas.openxmlformats.org/officeDocument/2006/relationships/image" Target="../media/image25.png"/><Relationship Id="rId1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audio" Target="../media/audio6.wav"/><Relationship Id="rId7" Type="http://schemas.openxmlformats.org/officeDocument/2006/relationships/image" Target="../media/image22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11" Type="http://schemas.openxmlformats.org/officeDocument/2006/relationships/image" Target="../media/image27.png"/><Relationship Id="rId5" Type="http://schemas.openxmlformats.org/officeDocument/2006/relationships/image" Target="../media/image19.png"/><Relationship Id="rId10" Type="http://schemas.openxmlformats.org/officeDocument/2006/relationships/image" Target="../media/image26.png"/><Relationship Id="rId4" Type="http://schemas.openxmlformats.org/officeDocument/2006/relationships/audio" Target="../media/audio5.wav"/><Relationship Id="rId9" Type="http://schemas.openxmlformats.org/officeDocument/2006/relationships/image" Target="../media/image25.png"/><Relationship Id="rId1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13.png"/><Relationship Id="rId3" Type="http://schemas.openxmlformats.org/officeDocument/2006/relationships/audio" Target="../media/audio5.wav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19.png"/><Relationship Id="rId10" Type="http://schemas.openxmlformats.org/officeDocument/2006/relationships/image" Target="../media/image25.png"/><Relationship Id="rId4" Type="http://schemas.openxmlformats.org/officeDocument/2006/relationships/audio" Target="../media/audio6.wav"/><Relationship Id="rId9" Type="http://schemas.openxmlformats.org/officeDocument/2006/relationships/image" Target="../media/image28.png"/><Relationship Id="rId1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audio" Target="../media/audio6.wav"/><Relationship Id="rId7" Type="http://schemas.openxmlformats.org/officeDocument/2006/relationships/image" Target="../media/image22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11" Type="http://schemas.openxmlformats.org/officeDocument/2006/relationships/image" Target="../media/image27.png"/><Relationship Id="rId5" Type="http://schemas.openxmlformats.org/officeDocument/2006/relationships/image" Target="../media/image19.png"/><Relationship Id="rId10" Type="http://schemas.openxmlformats.org/officeDocument/2006/relationships/image" Target="../media/image26.png"/><Relationship Id="rId4" Type="http://schemas.openxmlformats.org/officeDocument/2006/relationships/audio" Target="../media/audio5.wav"/><Relationship Id="rId9" Type="http://schemas.openxmlformats.org/officeDocument/2006/relationships/image" Target="../media/image25.png"/><Relationship Id="rId1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15.jpg"/><Relationship Id="rId3" Type="http://schemas.openxmlformats.org/officeDocument/2006/relationships/audio" Target="../media/audio6.wav"/><Relationship Id="rId7" Type="http://schemas.openxmlformats.org/officeDocument/2006/relationships/image" Target="../media/image22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11" Type="http://schemas.openxmlformats.org/officeDocument/2006/relationships/image" Target="../media/image27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6.png"/><Relationship Id="rId4" Type="http://schemas.openxmlformats.org/officeDocument/2006/relationships/audio" Target="../media/audio5.wav"/><Relationship Id="rId9" Type="http://schemas.openxmlformats.org/officeDocument/2006/relationships/image" Target="../media/image25.png"/><Relationship Id="rId1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15.jpg"/><Relationship Id="rId3" Type="http://schemas.openxmlformats.org/officeDocument/2006/relationships/audio" Target="../media/audio5.wav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19.png"/><Relationship Id="rId10" Type="http://schemas.openxmlformats.org/officeDocument/2006/relationships/image" Target="../media/image25.png"/><Relationship Id="rId4" Type="http://schemas.openxmlformats.org/officeDocument/2006/relationships/audio" Target="../media/audio6.wav"/><Relationship Id="rId9" Type="http://schemas.openxmlformats.org/officeDocument/2006/relationships/image" Target="../media/image28.png"/><Relationship Id="rId1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audio" Target="../media/audio5.wav"/><Relationship Id="rId7" Type="http://schemas.openxmlformats.org/officeDocument/2006/relationships/image" Target="../media/image22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11" Type="http://schemas.openxmlformats.org/officeDocument/2006/relationships/image" Target="../media/image27.png"/><Relationship Id="rId5" Type="http://schemas.openxmlformats.org/officeDocument/2006/relationships/image" Target="../media/image19.png"/><Relationship Id="rId10" Type="http://schemas.openxmlformats.org/officeDocument/2006/relationships/image" Target="../media/image26.png"/><Relationship Id="rId4" Type="http://schemas.openxmlformats.org/officeDocument/2006/relationships/audio" Target="../media/audio6.wav"/><Relationship Id="rId9" Type="http://schemas.openxmlformats.org/officeDocument/2006/relationships/image" Target="../media/image25.png"/><Relationship Id="rId1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7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1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0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11" Type="http://schemas.openxmlformats.org/officeDocument/2006/relationships/image" Target="../media/image39.png"/><Relationship Id="rId5" Type="http://schemas.openxmlformats.org/officeDocument/2006/relationships/image" Target="../media/image34.png"/><Relationship Id="rId10" Type="http://schemas.microsoft.com/office/2007/relationships/hdphoto" Target="../media/hdphoto1.wdp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8.wav"/><Relationship Id="rId7" Type="http://schemas.openxmlformats.org/officeDocument/2006/relationships/image" Target="../media/image35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11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6.png"/><Relationship Id="rId4" Type="http://schemas.openxmlformats.org/officeDocument/2006/relationships/audio" Target="../media/audio5.wav"/><Relationship Id="rId9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8.wav"/><Relationship Id="rId7" Type="http://schemas.openxmlformats.org/officeDocument/2006/relationships/image" Target="../media/image35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11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6.png"/><Relationship Id="rId4" Type="http://schemas.openxmlformats.org/officeDocument/2006/relationships/audio" Target="../media/audio5.wav"/><Relationship Id="rId9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8.wav"/><Relationship Id="rId7" Type="http://schemas.openxmlformats.org/officeDocument/2006/relationships/image" Target="../media/image35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11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6.png"/><Relationship Id="rId4" Type="http://schemas.openxmlformats.org/officeDocument/2006/relationships/audio" Target="../media/audio5.wav"/><Relationship Id="rId9" Type="http://schemas.microsoft.com/office/2007/relationships/hdphoto" Target="../media/hdphoto1.wdp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8.wav"/><Relationship Id="rId7" Type="http://schemas.openxmlformats.org/officeDocument/2006/relationships/image" Target="../media/image35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11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6.png"/><Relationship Id="rId4" Type="http://schemas.openxmlformats.org/officeDocument/2006/relationships/audio" Target="../media/audio5.wav"/><Relationship Id="rId9" Type="http://schemas.microsoft.com/office/2007/relationships/hdphoto" Target="../media/hdphoto1.wdp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5.wav"/><Relationship Id="rId7" Type="http://schemas.openxmlformats.org/officeDocument/2006/relationships/image" Target="../media/image33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11" Type="http://schemas.microsoft.com/office/2007/relationships/hdphoto" Target="../media/hdphoto1.wdp"/><Relationship Id="rId5" Type="http://schemas.openxmlformats.org/officeDocument/2006/relationships/image" Target="../media/image32.png"/><Relationship Id="rId10" Type="http://schemas.openxmlformats.org/officeDocument/2006/relationships/image" Target="../media/image38.png"/><Relationship Id="rId4" Type="http://schemas.openxmlformats.org/officeDocument/2006/relationships/audio" Target="../media/audio8.wav"/><Relationship Id="rId9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8.wav"/><Relationship Id="rId7" Type="http://schemas.openxmlformats.org/officeDocument/2006/relationships/image" Target="../media/image35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11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6.png"/><Relationship Id="rId4" Type="http://schemas.openxmlformats.org/officeDocument/2006/relationships/audio" Target="../media/audio5.wav"/><Relationship Id="rId9" Type="http://schemas.microsoft.com/office/2007/relationships/hdphoto" Target="../media/hdphoto1.wdp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8.wav"/><Relationship Id="rId7" Type="http://schemas.openxmlformats.org/officeDocument/2006/relationships/image" Target="../media/image35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11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6.png"/><Relationship Id="rId4" Type="http://schemas.openxmlformats.org/officeDocument/2006/relationships/audio" Target="../media/audio5.wav"/><Relationship Id="rId9" Type="http://schemas.microsoft.com/office/2007/relationships/hdphoto" Target="../media/hdphoto1.wdp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8.wav"/><Relationship Id="rId7" Type="http://schemas.openxmlformats.org/officeDocument/2006/relationships/image" Target="../media/image35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11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6.png"/><Relationship Id="rId4" Type="http://schemas.openxmlformats.org/officeDocument/2006/relationships/audio" Target="../media/audio5.wav"/><Relationship Id="rId9" Type="http://schemas.microsoft.com/office/2007/relationships/hdphoto" Target="../media/hdphoto1.wdp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5.wav"/><Relationship Id="rId7" Type="http://schemas.openxmlformats.org/officeDocument/2006/relationships/image" Target="../media/image33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11" Type="http://schemas.microsoft.com/office/2007/relationships/hdphoto" Target="../media/hdphoto1.wdp"/><Relationship Id="rId5" Type="http://schemas.openxmlformats.org/officeDocument/2006/relationships/image" Target="../media/image32.png"/><Relationship Id="rId10" Type="http://schemas.openxmlformats.org/officeDocument/2006/relationships/image" Target="../media/image38.png"/><Relationship Id="rId4" Type="http://schemas.openxmlformats.org/officeDocument/2006/relationships/audio" Target="../media/audio8.wav"/><Relationship Id="rId9" Type="http://schemas.openxmlformats.org/officeDocument/2006/relationships/image" Target="../media/image3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8.wav"/><Relationship Id="rId7" Type="http://schemas.openxmlformats.org/officeDocument/2006/relationships/image" Target="../media/image35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11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6.png"/><Relationship Id="rId4" Type="http://schemas.openxmlformats.org/officeDocument/2006/relationships/audio" Target="../media/audio5.wav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7.wav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11" Type="http://schemas.openxmlformats.org/officeDocument/2006/relationships/image" Target="../media/image37.png"/><Relationship Id="rId5" Type="http://schemas.openxmlformats.org/officeDocument/2006/relationships/image" Target="../media/image33.png"/><Relationship Id="rId10" Type="http://schemas.openxmlformats.org/officeDocument/2006/relationships/image" Target="../media/image36.png"/><Relationship Id="rId4" Type="http://schemas.openxmlformats.org/officeDocument/2006/relationships/image" Target="../media/image32.png"/><Relationship Id="rId9" Type="http://schemas.microsoft.com/office/2007/relationships/hdphoto" Target="../media/hdphoto1.wdp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H_SubTitle_4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7737574" y="4821650"/>
            <a:ext cx="2684839" cy="488488"/>
          </a:xfrm>
          <a:prstGeom prst="roundRect">
            <a:avLst>
              <a:gd name="adj" fmla="val 50000"/>
            </a:avLst>
          </a:prstGeom>
          <a:solidFill>
            <a:srgbClr val="4EC799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Lesson 3</a:t>
            </a:r>
            <a:endParaRPr lang="zh-CN" altLang="en-US" dirty="0">
              <a:solidFill>
                <a:schemeClr val="bg1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10" name="MH_SubTitle_3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1163704" y="1627767"/>
            <a:ext cx="2133600" cy="59295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3200" dirty="0">
                <a:solidFill>
                  <a:schemeClr val="bg1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Unit 11</a:t>
            </a:r>
            <a:endParaRPr lang="zh-CN" altLang="en-US" sz="3200" dirty="0">
              <a:solidFill>
                <a:schemeClr val="bg1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11" name="MH_SubTitle_4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1709570" y="3415424"/>
            <a:ext cx="8485991" cy="91040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6600" b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This is my family</a:t>
            </a:r>
            <a:endParaRPr lang="zh-CN" altLang="en-US" sz="6600" b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2693" y="661151"/>
            <a:ext cx="3350118" cy="250636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372346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8" accel="4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3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2" presetID="2" presetClass="entr" presetSubtype="2" accel="4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4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5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10" grpId="0" animBg="1"/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8" accel="4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2" presetID="2" presetClass="entr" presetSubtype="2" accel="4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10" grpId="0" animBg="1"/>
          <p:bldP spid="11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53251" y="4393642"/>
            <a:ext cx="3657600" cy="173736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girl 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/ɡɜːl/</a:t>
            </a:r>
          </a:p>
        </p:txBody>
      </p:sp>
      <p:sp>
        <p:nvSpPr>
          <p:cNvPr id="7" name="Rectangle 6"/>
          <p:cNvSpPr/>
          <p:nvPr/>
        </p:nvSpPr>
        <p:spPr>
          <a:xfrm>
            <a:off x="7772400" y="4393642"/>
            <a:ext cx="3657600" cy="173736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boy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/bɔɪ/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14117" t="7324" r="2374" b="2005"/>
          <a:stretch/>
        </p:blipFill>
        <p:spPr>
          <a:xfrm>
            <a:off x="4626761" y="798979"/>
            <a:ext cx="2714197" cy="42617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88" r="17486" b="79311"/>
          <a:stretch/>
        </p:blipFill>
        <p:spPr>
          <a:xfrm rot="4084449">
            <a:off x="7628041" y="3578472"/>
            <a:ext cx="1267691" cy="9675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88" r="17486" b="79311"/>
          <a:stretch/>
        </p:blipFill>
        <p:spPr>
          <a:xfrm rot="17599692" flipH="1">
            <a:off x="3397518" y="3583431"/>
            <a:ext cx="1267691" cy="967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689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Wave 23"/>
          <p:cNvSpPr/>
          <p:nvPr/>
        </p:nvSpPr>
        <p:spPr>
          <a:xfrm>
            <a:off x="827961" y="577237"/>
            <a:ext cx="3320429" cy="2883792"/>
          </a:xfrm>
          <a:prstGeom prst="wave">
            <a:avLst>
              <a:gd name="adj1" fmla="val 3425"/>
              <a:gd name="adj2" fmla="val -1263"/>
            </a:avLst>
          </a:prstGeom>
          <a:ln w="28575">
            <a:solidFill>
              <a:srgbClr val="008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man</a:t>
            </a:r>
          </a:p>
        </p:txBody>
      </p:sp>
      <p:sp>
        <p:nvSpPr>
          <p:cNvPr id="30" name="Wave 29"/>
          <p:cNvSpPr/>
          <p:nvPr/>
        </p:nvSpPr>
        <p:spPr>
          <a:xfrm>
            <a:off x="4265178" y="589265"/>
            <a:ext cx="3320429" cy="2883792"/>
          </a:xfrm>
          <a:prstGeom prst="wave">
            <a:avLst>
              <a:gd name="adj1" fmla="val 3425"/>
              <a:gd name="adj2" fmla="val -1263"/>
            </a:avLst>
          </a:prstGeom>
          <a:ln w="28575">
            <a:solidFill>
              <a:srgbClr val="008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boy</a:t>
            </a:r>
          </a:p>
        </p:txBody>
      </p:sp>
      <p:sp>
        <p:nvSpPr>
          <p:cNvPr id="31" name="Wave 30"/>
          <p:cNvSpPr/>
          <p:nvPr/>
        </p:nvSpPr>
        <p:spPr>
          <a:xfrm>
            <a:off x="7691008" y="589265"/>
            <a:ext cx="3320429" cy="2883792"/>
          </a:xfrm>
          <a:prstGeom prst="wave">
            <a:avLst>
              <a:gd name="adj1" fmla="val 3425"/>
              <a:gd name="adj2" fmla="val -1263"/>
            </a:avLst>
          </a:prstGeom>
          <a:ln w="28575">
            <a:solidFill>
              <a:srgbClr val="008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old</a:t>
            </a:r>
          </a:p>
        </p:txBody>
      </p:sp>
      <p:sp>
        <p:nvSpPr>
          <p:cNvPr id="32" name="Wave 31"/>
          <p:cNvSpPr/>
          <p:nvPr/>
        </p:nvSpPr>
        <p:spPr>
          <a:xfrm>
            <a:off x="716214" y="3427706"/>
            <a:ext cx="3320429" cy="2883792"/>
          </a:xfrm>
          <a:prstGeom prst="wave">
            <a:avLst>
              <a:gd name="adj1" fmla="val 3425"/>
              <a:gd name="adj2" fmla="val -1263"/>
            </a:avLst>
          </a:prstGeom>
          <a:ln w="28575">
            <a:solidFill>
              <a:srgbClr val="008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woman</a:t>
            </a:r>
          </a:p>
        </p:txBody>
      </p:sp>
      <p:sp>
        <p:nvSpPr>
          <p:cNvPr id="33" name="Wave 32"/>
          <p:cNvSpPr/>
          <p:nvPr/>
        </p:nvSpPr>
        <p:spPr>
          <a:xfrm>
            <a:off x="4153430" y="3439734"/>
            <a:ext cx="3320429" cy="2883792"/>
          </a:xfrm>
          <a:prstGeom prst="wave">
            <a:avLst>
              <a:gd name="adj1" fmla="val 3425"/>
              <a:gd name="adj2" fmla="val -1263"/>
            </a:avLst>
          </a:prstGeom>
          <a:ln w="28575">
            <a:solidFill>
              <a:srgbClr val="008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girl </a:t>
            </a:r>
          </a:p>
        </p:txBody>
      </p:sp>
      <p:sp>
        <p:nvSpPr>
          <p:cNvPr id="34" name="Wave 33"/>
          <p:cNvSpPr/>
          <p:nvPr/>
        </p:nvSpPr>
        <p:spPr>
          <a:xfrm>
            <a:off x="7579260" y="3439734"/>
            <a:ext cx="3320429" cy="2883792"/>
          </a:xfrm>
          <a:prstGeom prst="wave">
            <a:avLst>
              <a:gd name="adj1" fmla="val 3425"/>
              <a:gd name="adj2" fmla="val -1263"/>
            </a:avLst>
          </a:prstGeom>
          <a:ln w="28575">
            <a:solidFill>
              <a:srgbClr val="008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young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14117" t="9749" r="42499" b="39531"/>
          <a:stretch/>
        </p:blipFill>
        <p:spPr>
          <a:xfrm>
            <a:off x="5279772" y="3665054"/>
            <a:ext cx="1067744" cy="17487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56913" t="23479" r="3371" b="30226"/>
          <a:stretch/>
        </p:blipFill>
        <p:spPr>
          <a:xfrm>
            <a:off x="5496022" y="830720"/>
            <a:ext cx="1187339" cy="175549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/>
          <a:srcRect r="9494" b="49193"/>
          <a:stretch/>
        </p:blipFill>
        <p:spPr>
          <a:xfrm>
            <a:off x="1728164" y="830720"/>
            <a:ext cx="1375916" cy="177611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/>
          <a:srcRect l="20145" t="7512" r="10780" b="42074"/>
          <a:stretch/>
        </p:blipFill>
        <p:spPr>
          <a:xfrm flipH="1">
            <a:off x="1528837" y="3616943"/>
            <a:ext cx="1478047" cy="1840365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8373770" y="3665051"/>
            <a:ext cx="1894437" cy="1694686"/>
            <a:chOff x="8755584" y="3766025"/>
            <a:chExt cx="1741624" cy="1608365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2"/>
            <a:srcRect l="14117" t="9749" r="42499" b="39531"/>
            <a:stretch/>
          </p:blipFill>
          <p:spPr>
            <a:xfrm>
              <a:off x="9545929" y="3766025"/>
              <a:ext cx="951279" cy="1608364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2"/>
            <a:srcRect l="56913" t="23479" r="3371" b="30226"/>
            <a:stretch/>
          </p:blipFill>
          <p:spPr>
            <a:xfrm>
              <a:off x="8755584" y="4005220"/>
              <a:ext cx="897042" cy="1369170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8262236" y="920013"/>
            <a:ext cx="2337742" cy="1686826"/>
            <a:chOff x="8457710" y="918369"/>
            <a:chExt cx="2107454" cy="1569830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5"/>
            <a:srcRect l="-2839" t="8436" r="2839" b="47774"/>
            <a:stretch/>
          </p:blipFill>
          <p:spPr>
            <a:xfrm>
              <a:off x="9204105" y="918369"/>
              <a:ext cx="1361059" cy="156983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6"/>
            <a:srcRect r="9540" b="47094"/>
            <a:stretch/>
          </p:blipFill>
          <p:spPr>
            <a:xfrm>
              <a:off x="8457710" y="994980"/>
              <a:ext cx="1059778" cy="14932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01981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3584" t="9864" r="2559" b="5099"/>
          <a:stretch/>
        </p:blipFill>
        <p:spPr>
          <a:xfrm>
            <a:off x="-1" y="-29497"/>
            <a:ext cx="12182169" cy="6843252"/>
          </a:xfrm>
          <a:prstGeom prst="rect">
            <a:avLst/>
          </a:prstGeom>
        </p:spPr>
      </p:pic>
      <p:pic>
        <p:nvPicPr>
          <p:cNvPr id="3" name="Google Shape;89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8983626" y="4018547"/>
            <a:ext cx="1526508" cy="225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90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871476" y="7971826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3872" y="7251913"/>
            <a:ext cx="3062852" cy="373000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726844" y="2013232"/>
            <a:ext cx="3104146" cy="365609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80382" y="1559855"/>
            <a:ext cx="6053853" cy="333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741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/>
          <a:srcRect l="3584" t="9864" r="2559" b="5099"/>
          <a:stretch/>
        </p:blipFill>
        <p:spPr>
          <a:xfrm>
            <a:off x="-1" y="-29497"/>
            <a:ext cx="12182169" cy="6843252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046029" y="3406027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7"/>
          <a:srcRect l="24393"/>
          <a:stretch/>
        </p:blipFill>
        <p:spPr>
          <a:xfrm flipH="1">
            <a:off x="2031191" y="2477345"/>
            <a:ext cx="2511901" cy="4045994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581596" y="1691677"/>
            <a:ext cx="3104146" cy="3656098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701427" y="811787"/>
            <a:ext cx="5385042" cy="9911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This is a woman.</a:t>
            </a:r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NMsPham"/>
          <p:cNvSpPr/>
          <p:nvPr/>
        </p:nvSpPr>
        <p:spPr>
          <a:xfrm>
            <a:off x="6393948" y="5192903"/>
            <a:ext cx="3108960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No</a:t>
            </a:r>
          </a:p>
        </p:txBody>
      </p:sp>
      <p:sp>
        <p:nvSpPr>
          <p:cNvPr id="20" name="YMsPham"/>
          <p:cNvSpPr/>
          <p:nvPr/>
        </p:nvSpPr>
        <p:spPr>
          <a:xfrm>
            <a:off x="6393948" y="4270458"/>
            <a:ext cx="3108960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Yes </a:t>
            </a:r>
            <a:endParaRPr lang="en-US" sz="36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728638" y="5284343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5728638" y="436189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456" y="5284343"/>
            <a:ext cx="532822" cy="532822"/>
          </a:xfrm>
          <a:prstGeom prst="rect">
            <a:avLst/>
          </a:prstGeom>
        </p:spPr>
      </p:pic>
      <p:pic>
        <p:nvPicPr>
          <p:cNvPr id="24" name="tick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801" y="4229632"/>
            <a:ext cx="547897" cy="621573"/>
          </a:xfrm>
          <a:prstGeom prst="rect">
            <a:avLst/>
          </a:prstGeom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10098" y="4769826"/>
            <a:ext cx="1201016" cy="85961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2"/>
          <a:srcRect l="20145" t="7512" r="10780" b="4541"/>
          <a:stretch/>
        </p:blipFill>
        <p:spPr>
          <a:xfrm flipH="1">
            <a:off x="8544934" y="1002672"/>
            <a:ext cx="1315298" cy="29493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934" y="4025954"/>
            <a:ext cx="1295986" cy="88458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8529" y="5216013"/>
            <a:ext cx="957974" cy="776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917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/>
          <a:srcRect l="3584" t="9864" r="2559" b="5099"/>
          <a:stretch/>
        </p:blipFill>
        <p:spPr>
          <a:xfrm>
            <a:off x="-1" y="-29497"/>
            <a:ext cx="12182169" cy="6843252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046029" y="3406027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7"/>
          <a:srcRect l="24393"/>
          <a:stretch/>
        </p:blipFill>
        <p:spPr>
          <a:xfrm flipH="1">
            <a:off x="2031191" y="2477345"/>
            <a:ext cx="2511901" cy="4045994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581596" y="1691677"/>
            <a:ext cx="3104146" cy="3656098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701427" y="811787"/>
            <a:ext cx="5385042" cy="9911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This is a man.</a:t>
            </a:r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NMsPham"/>
          <p:cNvSpPr/>
          <p:nvPr/>
        </p:nvSpPr>
        <p:spPr>
          <a:xfrm>
            <a:off x="6393948" y="5192903"/>
            <a:ext cx="3108960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No</a:t>
            </a:r>
          </a:p>
        </p:txBody>
      </p:sp>
      <p:sp>
        <p:nvSpPr>
          <p:cNvPr id="20" name="YMsPham"/>
          <p:cNvSpPr/>
          <p:nvPr/>
        </p:nvSpPr>
        <p:spPr>
          <a:xfrm>
            <a:off x="6393948" y="4270458"/>
            <a:ext cx="3108960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Yes</a:t>
            </a:r>
            <a:endParaRPr lang="en-US" sz="36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728638" y="5284343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5728638" y="436189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045" y="4369807"/>
            <a:ext cx="532822" cy="532822"/>
          </a:xfrm>
          <a:prstGeom prst="rect">
            <a:avLst/>
          </a:prstGeom>
        </p:spPr>
      </p:pic>
      <p:pic>
        <p:nvPicPr>
          <p:cNvPr id="24" name="tick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051" y="5192903"/>
            <a:ext cx="547897" cy="621573"/>
          </a:xfrm>
          <a:prstGeom prst="rect">
            <a:avLst/>
          </a:prstGeom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10098" y="4769826"/>
            <a:ext cx="1201016" cy="85961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2"/>
          <a:srcRect r="9494" b="3689"/>
          <a:stretch/>
        </p:blipFill>
        <p:spPr>
          <a:xfrm>
            <a:off x="8862097" y="872828"/>
            <a:ext cx="1281621" cy="323754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934" y="4025954"/>
            <a:ext cx="1295986" cy="88458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8529" y="5216013"/>
            <a:ext cx="957974" cy="776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525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/>
          <a:srcRect l="3584" t="9864" r="2559" b="5099"/>
          <a:stretch/>
        </p:blipFill>
        <p:spPr>
          <a:xfrm>
            <a:off x="-1" y="-29497"/>
            <a:ext cx="12182169" cy="6843252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046029" y="3406027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7"/>
          <a:srcRect l="24393"/>
          <a:stretch/>
        </p:blipFill>
        <p:spPr>
          <a:xfrm flipH="1">
            <a:off x="2031191" y="2477345"/>
            <a:ext cx="2511901" cy="4045994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581596" y="1691677"/>
            <a:ext cx="3104146" cy="3656098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701427" y="811787"/>
            <a:ext cx="5385042" cy="9911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That boy is old.</a:t>
            </a:r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NMsPham"/>
          <p:cNvSpPr/>
          <p:nvPr/>
        </p:nvSpPr>
        <p:spPr>
          <a:xfrm>
            <a:off x="6393948" y="5192903"/>
            <a:ext cx="3108960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No</a:t>
            </a:r>
          </a:p>
        </p:txBody>
      </p:sp>
      <p:sp>
        <p:nvSpPr>
          <p:cNvPr id="20" name="YMsPham"/>
          <p:cNvSpPr/>
          <p:nvPr/>
        </p:nvSpPr>
        <p:spPr>
          <a:xfrm>
            <a:off x="6393948" y="4270458"/>
            <a:ext cx="3108960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Yes</a:t>
            </a:r>
            <a:endParaRPr lang="en-US" sz="36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728638" y="5284343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5728638" y="436189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045" y="4369807"/>
            <a:ext cx="532822" cy="532822"/>
          </a:xfrm>
          <a:prstGeom prst="rect">
            <a:avLst/>
          </a:prstGeom>
        </p:spPr>
      </p:pic>
      <p:pic>
        <p:nvPicPr>
          <p:cNvPr id="24" name="tick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051" y="5192903"/>
            <a:ext cx="547897" cy="621573"/>
          </a:xfrm>
          <a:prstGeom prst="rect">
            <a:avLst/>
          </a:prstGeom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10098" y="4769826"/>
            <a:ext cx="1201016" cy="85961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2"/>
          <a:srcRect l="53214" t="22535" r="2921" b="4500"/>
          <a:stretch/>
        </p:blipFill>
        <p:spPr>
          <a:xfrm>
            <a:off x="8631206" y="818883"/>
            <a:ext cx="1378892" cy="3316924"/>
          </a:xfrm>
          <a:prstGeom prst="ellipse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934" y="4025954"/>
            <a:ext cx="1295986" cy="88458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8529" y="5216013"/>
            <a:ext cx="957974" cy="776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613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/>
          <a:srcRect l="3584" t="9864" r="2559" b="5099"/>
          <a:stretch/>
        </p:blipFill>
        <p:spPr>
          <a:xfrm>
            <a:off x="-1" y="-29497"/>
            <a:ext cx="12182169" cy="6843252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046029" y="3406027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7"/>
          <a:srcRect l="24393"/>
          <a:stretch/>
        </p:blipFill>
        <p:spPr>
          <a:xfrm flipH="1">
            <a:off x="2031191" y="2477345"/>
            <a:ext cx="2511901" cy="4045994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581596" y="1691677"/>
            <a:ext cx="3104146" cy="3656098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701427" y="811787"/>
            <a:ext cx="5385042" cy="9911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My father is young.</a:t>
            </a:r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NMsPham"/>
          <p:cNvSpPr/>
          <p:nvPr/>
        </p:nvSpPr>
        <p:spPr>
          <a:xfrm>
            <a:off x="6393948" y="5192903"/>
            <a:ext cx="3108960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No</a:t>
            </a:r>
          </a:p>
        </p:txBody>
      </p:sp>
      <p:sp>
        <p:nvSpPr>
          <p:cNvPr id="20" name="YMsPham"/>
          <p:cNvSpPr/>
          <p:nvPr/>
        </p:nvSpPr>
        <p:spPr>
          <a:xfrm>
            <a:off x="6393948" y="4270458"/>
            <a:ext cx="3108960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Yes</a:t>
            </a:r>
            <a:endParaRPr lang="en-US" sz="36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728638" y="5284343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5728638" y="436189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456" y="5284343"/>
            <a:ext cx="532822" cy="532822"/>
          </a:xfrm>
          <a:prstGeom prst="rect">
            <a:avLst/>
          </a:prstGeom>
        </p:spPr>
      </p:pic>
      <p:pic>
        <p:nvPicPr>
          <p:cNvPr id="24" name="tick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801" y="4229632"/>
            <a:ext cx="547897" cy="621573"/>
          </a:xfrm>
          <a:prstGeom prst="rect">
            <a:avLst/>
          </a:prstGeom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10098" y="4769826"/>
            <a:ext cx="1201016" cy="85961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2"/>
          <a:srcRect r="9494" b="3689"/>
          <a:stretch/>
        </p:blipFill>
        <p:spPr>
          <a:xfrm>
            <a:off x="8903918" y="1086138"/>
            <a:ext cx="1106180" cy="279435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934" y="4025954"/>
            <a:ext cx="1295986" cy="88458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8529" y="5216013"/>
            <a:ext cx="957974" cy="776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387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/>
          <a:srcRect l="3584" t="9864" r="2559" b="5099"/>
          <a:stretch/>
        </p:blipFill>
        <p:spPr>
          <a:xfrm>
            <a:off x="-1" y="-29497"/>
            <a:ext cx="12182169" cy="6843252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046029" y="3406027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7"/>
          <a:srcRect l="24393"/>
          <a:stretch/>
        </p:blipFill>
        <p:spPr>
          <a:xfrm flipH="1">
            <a:off x="2031191" y="2477345"/>
            <a:ext cx="2511901" cy="4045994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581596" y="1691677"/>
            <a:ext cx="3104146" cy="3656098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668672" y="947922"/>
            <a:ext cx="5385042" cy="9911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Who’s that?</a:t>
            </a:r>
          </a:p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He’s a boy.</a:t>
            </a:r>
          </a:p>
        </p:txBody>
      </p:sp>
      <p:sp>
        <p:nvSpPr>
          <p:cNvPr id="19" name="NMsPham"/>
          <p:cNvSpPr/>
          <p:nvPr/>
        </p:nvSpPr>
        <p:spPr>
          <a:xfrm>
            <a:off x="6393948" y="5192903"/>
            <a:ext cx="3108960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No</a:t>
            </a:r>
          </a:p>
        </p:txBody>
      </p:sp>
      <p:sp>
        <p:nvSpPr>
          <p:cNvPr id="20" name="YMsPham"/>
          <p:cNvSpPr/>
          <p:nvPr/>
        </p:nvSpPr>
        <p:spPr>
          <a:xfrm>
            <a:off x="6393948" y="4270458"/>
            <a:ext cx="3108960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Yes</a:t>
            </a:r>
            <a:endParaRPr lang="en-US" sz="36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728638" y="5284343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5728638" y="436189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456" y="5284343"/>
            <a:ext cx="532822" cy="532822"/>
          </a:xfrm>
          <a:prstGeom prst="rect">
            <a:avLst/>
          </a:prstGeom>
        </p:spPr>
      </p:pic>
      <p:pic>
        <p:nvPicPr>
          <p:cNvPr id="24" name="tick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801" y="4229632"/>
            <a:ext cx="547897" cy="621573"/>
          </a:xfrm>
          <a:prstGeom prst="rect">
            <a:avLst/>
          </a:prstGeom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10098" y="4769826"/>
            <a:ext cx="1201016" cy="85961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/>
          <a:srcRect l="53214" t="22535" r="2921" b="4500"/>
          <a:stretch/>
        </p:blipFill>
        <p:spPr>
          <a:xfrm>
            <a:off x="8354415" y="1110614"/>
            <a:ext cx="1058477" cy="2546166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934" y="4025954"/>
            <a:ext cx="1295986" cy="88458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8529" y="5216013"/>
            <a:ext cx="957974" cy="776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931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/>
          <a:srcRect l="3584" t="9864" r="2559" b="5099"/>
          <a:stretch/>
        </p:blipFill>
        <p:spPr>
          <a:xfrm>
            <a:off x="-1" y="-29497"/>
            <a:ext cx="12182169" cy="6843252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046029" y="3406027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7"/>
          <a:srcRect l="24393"/>
          <a:stretch/>
        </p:blipFill>
        <p:spPr>
          <a:xfrm flipH="1">
            <a:off x="2031191" y="2477345"/>
            <a:ext cx="2511901" cy="4045994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581596" y="1691677"/>
            <a:ext cx="3104146" cy="3656098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701427" y="811787"/>
            <a:ext cx="5385042" cy="9911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My mother is old.</a:t>
            </a:r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NMsPham"/>
          <p:cNvSpPr/>
          <p:nvPr/>
        </p:nvSpPr>
        <p:spPr>
          <a:xfrm>
            <a:off x="6393948" y="5192903"/>
            <a:ext cx="3108960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No</a:t>
            </a:r>
          </a:p>
        </p:txBody>
      </p:sp>
      <p:sp>
        <p:nvSpPr>
          <p:cNvPr id="20" name="YMsPham"/>
          <p:cNvSpPr/>
          <p:nvPr/>
        </p:nvSpPr>
        <p:spPr>
          <a:xfrm>
            <a:off x="6393948" y="4270458"/>
            <a:ext cx="3108960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Yes</a:t>
            </a:r>
            <a:endParaRPr lang="en-US" sz="36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728638" y="5284343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5728638" y="436189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045" y="4369807"/>
            <a:ext cx="532822" cy="532822"/>
          </a:xfrm>
          <a:prstGeom prst="rect">
            <a:avLst/>
          </a:prstGeom>
        </p:spPr>
      </p:pic>
      <p:pic>
        <p:nvPicPr>
          <p:cNvPr id="24" name="tick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051" y="5192903"/>
            <a:ext cx="547897" cy="621573"/>
          </a:xfrm>
          <a:prstGeom prst="rect">
            <a:avLst/>
          </a:prstGeom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10098" y="4769826"/>
            <a:ext cx="1201016" cy="85961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2"/>
          <a:srcRect l="20145" t="7512" r="10780" b="4541"/>
          <a:stretch/>
        </p:blipFill>
        <p:spPr>
          <a:xfrm flipH="1">
            <a:off x="8845259" y="1002672"/>
            <a:ext cx="1315298" cy="294934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934" y="4025954"/>
            <a:ext cx="1295986" cy="88458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8529" y="5216013"/>
            <a:ext cx="957974" cy="776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16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/>
          <a:srcRect l="3584" t="9864" r="2559" b="5099"/>
          <a:stretch/>
        </p:blipFill>
        <p:spPr>
          <a:xfrm>
            <a:off x="-1" y="-29497"/>
            <a:ext cx="12182169" cy="6843252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046029" y="3406027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7"/>
          <a:srcRect l="24393"/>
          <a:stretch/>
        </p:blipFill>
        <p:spPr>
          <a:xfrm flipH="1">
            <a:off x="2031191" y="2477345"/>
            <a:ext cx="2511901" cy="4045994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581596" y="1691677"/>
            <a:ext cx="3104146" cy="3656098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701427" y="811787"/>
            <a:ext cx="5385042" cy="9911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Who’s that?</a:t>
            </a:r>
          </a:p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She’s a girl.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5978" y="7469540"/>
            <a:ext cx="1295986" cy="884584"/>
          </a:xfrm>
          <a:prstGeom prst="rect">
            <a:avLst/>
          </a:prstGeom>
        </p:spPr>
      </p:pic>
      <p:sp>
        <p:nvSpPr>
          <p:cNvPr id="19" name="NMsPham"/>
          <p:cNvSpPr/>
          <p:nvPr/>
        </p:nvSpPr>
        <p:spPr>
          <a:xfrm>
            <a:off x="6393948" y="5192903"/>
            <a:ext cx="3108960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No</a:t>
            </a:r>
          </a:p>
        </p:txBody>
      </p:sp>
      <p:sp>
        <p:nvSpPr>
          <p:cNvPr id="20" name="YMsPham"/>
          <p:cNvSpPr/>
          <p:nvPr/>
        </p:nvSpPr>
        <p:spPr>
          <a:xfrm>
            <a:off x="6393948" y="4270458"/>
            <a:ext cx="3108960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Yes</a:t>
            </a:r>
            <a:endParaRPr lang="en-US" sz="36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728638" y="5284343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5728638" y="436189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456" y="5284343"/>
            <a:ext cx="532822" cy="532822"/>
          </a:xfrm>
          <a:prstGeom prst="rect">
            <a:avLst/>
          </a:prstGeom>
        </p:spPr>
      </p:pic>
      <p:pic>
        <p:nvPicPr>
          <p:cNvPr id="24" name="tickMsPham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801" y="4229632"/>
            <a:ext cx="547897" cy="621573"/>
          </a:xfrm>
          <a:prstGeom prst="rect">
            <a:avLst/>
          </a:prstGeom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10098" y="4769826"/>
            <a:ext cx="1201016" cy="85961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3"/>
          <a:srcRect l="14117" t="7324" r="42018" b="2005"/>
          <a:stretch/>
        </p:blipFill>
        <p:spPr>
          <a:xfrm>
            <a:off x="8557230" y="878222"/>
            <a:ext cx="1058477" cy="316405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934" y="4025954"/>
            <a:ext cx="1295986" cy="88458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8529" y="5216013"/>
            <a:ext cx="957974" cy="776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44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55324" y="2497976"/>
            <a:ext cx="7281352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1B10B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oper Black" panose="0208090404030B020404" pitchFamily="18" charset="0"/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3048707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/>
          <a:srcRect l="3584" t="9864" r="2559" b="5099"/>
          <a:stretch/>
        </p:blipFill>
        <p:spPr>
          <a:xfrm>
            <a:off x="-1" y="-29497"/>
            <a:ext cx="12182169" cy="6843252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046029" y="3406027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7"/>
          <a:srcRect l="24393"/>
          <a:stretch/>
        </p:blipFill>
        <p:spPr>
          <a:xfrm flipH="1">
            <a:off x="2031191" y="2477345"/>
            <a:ext cx="2511901" cy="4045994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581596" y="1691677"/>
            <a:ext cx="3104146" cy="3656098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701427" y="811787"/>
            <a:ext cx="5385042" cy="9911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My sister is a boy.</a:t>
            </a:r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NMsPham"/>
          <p:cNvSpPr/>
          <p:nvPr/>
        </p:nvSpPr>
        <p:spPr>
          <a:xfrm>
            <a:off x="6393948" y="5192903"/>
            <a:ext cx="3108960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No</a:t>
            </a:r>
          </a:p>
        </p:txBody>
      </p:sp>
      <p:sp>
        <p:nvSpPr>
          <p:cNvPr id="20" name="YMsPham"/>
          <p:cNvSpPr/>
          <p:nvPr/>
        </p:nvSpPr>
        <p:spPr>
          <a:xfrm>
            <a:off x="6393948" y="4270458"/>
            <a:ext cx="3108960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Yes</a:t>
            </a:r>
            <a:endParaRPr lang="en-US" sz="36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728638" y="5284343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5728638" y="436189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045" y="4369807"/>
            <a:ext cx="532822" cy="532822"/>
          </a:xfrm>
          <a:prstGeom prst="rect">
            <a:avLst/>
          </a:prstGeom>
        </p:spPr>
      </p:pic>
      <p:pic>
        <p:nvPicPr>
          <p:cNvPr id="24" name="tick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051" y="5192903"/>
            <a:ext cx="547897" cy="621573"/>
          </a:xfrm>
          <a:prstGeom prst="rect">
            <a:avLst/>
          </a:prstGeom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10098" y="4769826"/>
            <a:ext cx="1201016" cy="85961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/>
          <a:srcRect l="14117" t="7324" r="42018" b="2005"/>
          <a:stretch/>
        </p:blipFill>
        <p:spPr>
          <a:xfrm>
            <a:off x="9105186" y="848053"/>
            <a:ext cx="1058477" cy="316405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934" y="4025954"/>
            <a:ext cx="1295986" cy="88458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8529" y="5216013"/>
            <a:ext cx="957974" cy="776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056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/>
          <a:srcRect l="3584" t="9864" r="2559" b="5099"/>
          <a:stretch/>
        </p:blipFill>
        <p:spPr>
          <a:xfrm>
            <a:off x="-1" y="-29497"/>
            <a:ext cx="12182169" cy="6843252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046029" y="3406027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7"/>
          <a:srcRect l="24393"/>
          <a:stretch/>
        </p:blipFill>
        <p:spPr>
          <a:xfrm flipH="1">
            <a:off x="2031191" y="2477345"/>
            <a:ext cx="2511901" cy="4045994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581596" y="1691677"/>
            <a:ext cx="3104146" cy="3656098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701427" y="811787"/>
            <a:ext cx="5385042" cy="9911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This man is young.</a:t>
            </a:r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NMsPham"/>
          <p:cNvSpPr/>
          <p:nvPr/>
        </p:nvSpPr>
        <p:spPr>
          <a:xfrm>
            <a:off x="6393948" y="5192903"/>
            <a:ext cx="3108960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No</a:t>
            </a:r>
          </a:p>
        </p:txBody>
      </p:sp>
      <p:sp>
        <p:nvSpPr>
          <p:cNvPr id="20" name="YMsPham"/>
          <p:cNvSpPr/>
          <p:nvPr/>
        </p:nvSpPr>
        <p:spPr>
          <a:xfrm>
            <a:off x="6393948" y="4270458"/>
            <a:ext cx="3108960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Yes</a:t>
            </a:r>
            <a:endParaRPr lang="en-US" sz="36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728638" y="5284343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5728638" y="436189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045" y="4369807"/>
            <a:ext cx="532822" cy="532822"/>
          </a:xfrm>
          <a:prstGeom prst="rect">
            <a:avLst/>
          </a:prstGeom>
        </p:spPr>
      </p:pic>
      <p:pic>
        <p:nvPicPr>
          <p:cNvPr id="24" name="tick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051" y="5192903"/>
            <a:ext cx="547897" cy="621573"/>
          </a:xfrm>
          <a:prstGeom prst="rect">
            <a:avLst/>
          </a:prstGeom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10098" y="4769826"/>
            <a:ext cx="1201016" cy="85961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647" y="2012677"/>
            <a:ext cx="1263559" cy="1024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65" t="4322" r="-138" b="16040"/>
          <a:stretch/>
        </p:blipFill>
        <p:spPr>
          <a:xfrm>
            <a:off x="8761229" y="811787"/>
            <a:ext cx="1220367" cy="319405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934" y="4025954"/>
            <a:ext cx="1295986" cy="88458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8529" y="5216013"/>
            <a:ext cx="957974" cy="776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893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/>
          <a:srcRect l="3584" t="9864" r="2559" b="5099"/>
          <a:stretch/>
        </p:blipFill>
        <p:spPr>
          <a:xfrm>
            <a:off x="-1" y="-29497"/>
            <a:ext cx="12182169" cy="6843252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046029" y="3406027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7"/>
          <a:srcRect l="24393"/>
          <a:stretch/>
        </p:blipFill>
        <p:spPr>
          <a:xfrm flipH="1">
            <a:off x="2031191" y="2477345"/>
            <a:ext cx="2511901" cy="4045994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581596" y="1691677"/>
            <a:ext cx="3104146" cy="3656098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200400" y="811787"/>
            <a:ext cx="5886069" cy="9911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Who’s that?</a:t>
            </a:r>
          </a:p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That’s a man.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236" y="7333129"/>
            <a:ext cx="1295986" cy="884584"/>
          </a:xfrm>
          <a:prstGeom prst="rect">
            <a:avLst/>
          </a:prstGeom>
        </p:spPr>
      </p:pic>
      <p:sp>
        <p:nvSpPr>
          <p:cNvPr id="19" name="NMsPham"/>
          <p:cNvSpPr/>
          <p:nvPr/>
        </p:nvSpPr>
        <p:spPr>
          <a:xfrm>
            <a:off x="6393948" y="5192903"/>
            <a:ext cx="3108960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No</a:t>
            </a:r>
          </a:p>
        </p:txBody>
      </p:sp>
      <p:sp>
        <p:nvSpPr>
          <p:cNvPr id="20" name="YMsPham"/>
          <p:cNvSpPr/>
          <p:nvPr/>
        </p:nvSpPr>
        <p:spPr>
          <a:xfrm>
            <a:off x="6393948" y="4270458"/>
            <a:ext cx="3108960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Yes</a:t>
            </a:r>
            <a:endParaRPr lang="en-US" sz="36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728638" y="5284343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5728638" y="436189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456" y="5284343"/>
            <a:ext cx="532822" cy="532822"/>
          </a:xfrm>
          <a:prstGeom prst="rect">
            <a:avLst/>
          </a:prstGeom>
        </p:spPr>
      </p:pic>
      <p:pic>
        <p:nvPicPr>
          <p:cNvPr id="24" name="tickMsPham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801" y="4229632"/>
            <a:ext cx="547897" cy="621573"/>
          </a:xfrm>
          <a:prstGeom prst="rect">
            <a:avLst/>
          </a:prstGeom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10098" y="4769826"/>
            <a:ext cx="1201016" cy="85961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65" t="4322" r="-138" b="16040"/>
          <a:stretch/>
        </p:blipFill>
        <p:spPr>
          <a:xfrm>
            <a:off x="8761229" y="811787"/>
            <a:ext cx="1220367" cy="319405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934" y="4025954"/>
            <a:ext cx="1295986" cy="88458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8529" y="5216013"/>
            <a:ext cx="957974" cy="776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123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/>
          <a:srcRect l="3584" t="9864" r="2559" b="5099"/>
          <a:stretch/>
        </p:blipFill>
        <p:spPr>
          <a:xfrm>
            <a:off x="-1" y="-29497"/>
            <a:ext cx="12182169" cy="6843252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046029" y="3406027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7"/>
          <a:srcRect l="24393"/>
          <a:stretch/>
        </p:blipFill>
        <p:spPr>
          <a:xfrm flipH="1">
            <a:off x="2031191" y="2477345"/>
            <a:ext cx="2511901" cy="4045994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581596" y="1691677"/>
            <a:ext cx="3104146" cy="3656098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046029" y="811787"/>
            <a:ext cx="7040440" cy="9911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My grandmother is old.</a:t>
            </a:r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NMsPham"/>
          <p:cNvSpPr/>
          <p:nvPr/>
        </p:nvSpPr>
        <p:spPr>
          <a:xfrm>
            <a:off x="6393948" y="5192903"/>
            <a:ext cx="3108960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No</a:t>
            </a:r>
          </a:p>
        </p:txBody>
      </p:sp>
      <p:sp>
        <p:nvSpPr>
          <p:cNvPr id="20" name="YMsPham"/>
          <p:cNvSpPr/>
          <p:nvPr/>
        </p:nvSpPr>
        <p:spPr>
          <a:xfrm>
            <a:off x="6393948" y="4270458"/>
            <a:ext cx="3108960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Yes</a:t>
            </a:r>
            <a:endParaRPr lang="en-US" sz="36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728638" y="5284343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5728638" y="436189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456" y="5284343"/>
            <a:ext cx="532822" cy="532822"/>
          </a:xfrm>
          <a:prstGeom prst="rect">
            <a:avLst/>
          </a:prstGeom>
        </p:spPr>
      </p:pic>
      <p:pic>
        <p:nvPicPr>
          <p:cNvPr id="24" name="tick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801" y="4229632"/>
            <a:ext cx="547897" cy="621573"/>
          </a:xfrm>
          <a:prstGeom prst="rect">
            <a:avLst/>
          </a:prstGeom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10098" y="4769826"/>
            <a:ext cx="1201016" cy="85961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2"/>
          <a:srcRect t="8794" b="6518"/>
          <a:stretch/>
        </p:blipFill>
        <p:spPr>
          <a:xfrm>
            <a:off x="8387170" y="785894"/>
            <a:ext cx="1471096" cy="328139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934" y="4025954"/>
            <a:ext cx="1295986" cy="88458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8529" y="5216013"/>
            <a:ext cx="957974" cy="776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585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3584" t="9864" r="2559" b="5099"/>
          <a:stretch/>
        </p:blipFill>
        <p:spPr>
          <a:xfrm>
            <a:off x="-1" y="-29497"/>
            <a:ext cx="12182169" cy="6843252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24619" y="4004302"/>
            <a:ext cx="2070161" cy="2360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93290" y="5106928"/>
            <a:ext cx="1201016" cy="859611"/>
          </a:xfrm>
          <a:prstGeom prst="rect">
            <a:avLst/>
          </a:prstGeom>
        </p:spPr>
      </p:pic>
      <p:pic>
        <p:nvPicPr>
          <p:cNvPr id="37" name="winMsPham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7686019" y="3497682"/>
            <a:ext cx="2434387" cy="28672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/>
          <a:srcRect t="13128" b="20431"/>
          <a:stretch/>
        </p:blipFill>
        <p:spPr>
          <a:xfrm>
            <a:off x="2912881" y="984738"/>
            <a:ext cx="6255038" cy="3212124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119326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76072" y="2497976"/>
            <a:ext cx="7439857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altLang="zh-CN" sz="11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1B10B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oper Black" panose="0208090404030B020404" pitchFamily="18" charset="0"/>
                <a:sym typeface="字魂59号-创粗黑" panose="00000500000000000000" pitchFamily="2" charset="-122"/>
              </a:rPr>
              <a:t>Grammar</a:t>
            </a:r>
            <a:endParaRPr lang="zh-CN" altLang="en-US" sz="11500" b="1" dirty="0">
              <a:ln w="9525">
                <a:solidFill>
                  <a:schemeClr val="bg1"/>
                </a:solidFill>
                <a:prstDash val="solid"/>
              </a:ln>
              <a:solidFill>
                <a:srgbClr val="1B10B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oper Black" panose="0208090404030B020404" pitchFamily="18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15637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618514" y="4769802"/>
            <a:ext cx="4992915" cy="173736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Who’s that 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woman?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She’s 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my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grandmother.</a:t>
            </a:r>
          </a:p>
        </p:txBody>
      </p:sp>
      <p:sp>
        <p:nvSpPr>
          <p:cNvPr id="4" name="Rectangle 3"/>
          <p:cNvSpPr/>
          <p:nvPr/>
        </p:nvSpPr>
        <p:spPr>
          <a:xfrm>
            <a:off x="1094634" y="5004729"/>
            <a:ext cx="4398570" cy="126750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Who’s that 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man?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He’s 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my 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grandfather.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317260" y="708587"/>
            <a:ext cx="8019297" cy="3962868"/>
            <a:chOff x="874148" y="923116"/>
            <a:chExt cx="6482337" cy="320335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74148" y="923116"/>
              <a:ext cx="1297370" cy="3130329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/>
            <a:srcRect t="8794" b="6518"/>
            <a:stretch/>
          </p:blipFill>
          <p:spPr>
            <a:xfrm>
              <a:off x="5966869" y="1026826"/>
              <a:ext cx="1389616" cy="30996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44250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/>
          <a:srcRect l="20145" t="7512" r="10780" b="4541"/>
          <a:stretch/>
        </p:blipFill>
        <p:spPr>
          <a:xfrm flipH="1">
            <a:off x="8704294" y="936527"/>
            <a:ext cx="1533091" cy="343771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/>
          <a:srcRect r="9494" b="3689"/>
          <a:stretch/>
        </p:blipFill>
        <p:spPr>
          <a:xfrm>
            <a:off x="2452509" y="936527"/>
            <a:ext cx="1427156" cy="360518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618514" y="4769802"/>
            <a:ext cx="4992915" cy="173736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Who’s that 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woman?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She’s 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my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mother.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94634" y="5004729"/>
            <a:ext cx="4398570" cy="126750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Who’s that 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man?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He’s 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my 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father.</a:t>
            </a:r>
          </a:p>
        </p:txBody>
      </p:sp>
    </p:spTree>
    <p:extLst>
      <p:ext uri="{BB962C8B-B14F-4D97-AF65-F5344CB8AC3E}">
        <p14:creationId xmlns:p14="http://schemas.microsoft.com/office/powerpoint/2010/main" val="681975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618514" y="4769802"/>
            <a:ext cx="4992915" cy="173736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Who’s that 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boy?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He’s 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my 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brother.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94634" y="5004729"/>
            <a:ext cx="4398570" cy="126750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Who’s that 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girl?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She’s 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my 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sister.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4117" t="7324" r="2374" b="2005"/>
          <a:stretch/>
        </p:blipFill>
        <p:spPr>
          <a:xfrm>
            <a:off x="4698761" y="392579"/>
            <a:ext cx="2714197" cy="4261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081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2"/>
          <a:stretch/>
        </p:blipFill>
        <p:spPr>
          <a:xfrm>
            <a:off x="238526" y="5015428"/>
            <a:ext cx="1449877" cy="17684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0298768-B9DD-4BAA-AAAA-CC62CFDBFE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75" y="5227515"/>
            <a:ext cx="920151" cy="9385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3" r="14169"/>
          <a:stretch/>
        </p:blipFill>
        <p:spPr>
          <a:xfrm>
            <a:off x="3842338" y="1168317"/>
            <a:ext cx="4718485" cy="4704626"/>
          </a:xfrm>
          <a:prstGeom prst="ellipse">
            <a:avLst/>
          </a:prstGeom>
        </p:spPr>
      </p:pic>
      <p:pic>
        <p:nvPicPr>
          <p:cNvPr id="11" name="图片 20">
            <a:extLst>
              <a:ext uri="{FF2B5EF4-FFF2-40B4-BE49-F238E27FC236}">
                <a16:creationId xmlns:a16="http://schemas.microsoft.com/office/drawing/2014/main" xmlns="" id="{B6AAA7AA-E5AE-4F8A-BB6E-2F19B6CBAC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94" y="136823"/>
            <a:ext cx="1993079" cy="2568568"/>
          </a:xfrm>
          <a:prstGeom prst="rect">
            <a:avLst/>
          </a:prstGeom>
        </p:spPr>
      </p:pic>
      <p:pic>
        <p:nvPicPr>
          <p:cNvPr id="12" name="图片 10">
            <a:extLst>
              <a:ext uri="{FF2B5EF4-FFF2-40B4-BE49-F238E27FC236}">
                <a16:creationId xmlns:a16="http://schemas.microsoft.com/office/drawing/2014/main" xmlns="" id="{BDCC1C2A-F994-4F3F-AD0F-DDDD3F8ACDE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20366" y="86787"/>
            <a:ext cx="2191078" cy="1081530"/>
          </a:xfrm>
          <a:prstGeom prst="rect">
            <a:avLst/>
          </a:prstGeom>
        </p:spPr>
      </p:pic>
      <p:pic>
        <p:nvPicPr>
          <p:cNvPr id="18" name="dartr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15652264" flipH="1">
            <a:off x="5943795" y="3650700"/>
            <a:ext cx="1352842" cy="994474"/>
          </a:xfrm>
          <a:prstGeom prst="rect">
            <a:avLst/>
          </a:prstGeom>
        </p:spPr>
      </p:pic>
      <p:pic>
        <p:nvPicPr>
          <p:cNvPr id="22" name="dartyl"/>
          <p:cNvPicPr>
            <a:picLocks noChangeAspect="1"/>
          </p:cNvPicPr>
          <p:nvPr/>
        </p:nvPicPr>
        <p:blipFill rotWithShape="1"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4621643">
            <a:off x="3632177" y="2869720"/>
            <a:ext cx="1352842" cy="994474"/>
          </a:xfrm>
          <a:prstGeom prst="rect">
            <a:avLst/>
          </a:prstGeom>
        </p:spPr>
      </p:pic>
      <p:pic>
        <p:nvPicPr>
          <p:cNvPr id="25" name="dartbl"/>
          <p:cNvPicPr>
            <a:picLocks noChangeAspect="1"/>
          </p:cNvPicPr>
          <p:nvPr/>
        </p:nvPicPr>
        <p:blipFill rotWithShape="1">
          <a:blip r:embed="rId9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7014384">
            <a:off x="4489889" y="4794981"/>
            <a:ext cx="1352842" cy="994474"/>
          </a:xfrm>
          <a:prstGeom prst="rect">
            <a:avLst/>
          </a:prstGeom>
        </p:spPr>
      </p:pic>
      <p:pic>
        <p:nvPicPr>
          <p:cNvPr id="26" name="dartgr"/>
          <p:cNvPicPr>
            <a:picLocks noChangeAspect="1"/>
          </p:cNvPicPr>
          <p:nvPr/>
        </p:nvPicPr>
        <p:blipFill rotWithShape="1">
          <a:blip r:embed="rId9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6630209">
            <a:off x="7732619" y="3834289"/>
            <a:ext cx="1352842" cy="994474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927096" y="-6082510"/>
            <a:ext cx="10865874" cy="5791200"/>
            <a:chOff x="487204" y="800100"/>
            <a:chExt cx="10865874" cy="5791200"/>
          </a:xfrm>
        </p:grpSpPr>
        <p:pic>
          <p:nvPicPr>
            <p:cNvPr id="20" name="khung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204" y="800100"/>
              <a:ext cx="9614877" cy="5791200"/>
            </a:xfrm>
            <a:prstGeom prst="rect">
              <a:avLst/>
            </a:prstGeom>
          </p:spPr>
        </p:pic>
        <p:pic>
          <p:nvPicPr>
            <p:cNvPr id="21" name="soc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224761" y="1717328"/>
              <a:ext cx="3128317" cy="32258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TextBox 18"/>
            <p:cNvSpPr txBox="1"/>
            <p:nvPr/>
          </p:nvSpPr>
          <p:spPr>
            <a:xfrm>
              <a:off x="1705315" y="1349200"/>
              <a:ext cx="7075573" cy="40626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Luật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</a:t>
              </a:r>
              <a:r>
                <a:rPr lang="vi-VN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i:   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Bạn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có 5s đ</a:t>
              </a:r>
              <a:r>
                <a:rPr lang="vi-VN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ể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suy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nghi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̃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va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̀ </a:t>
              </a:r>
            </a:p>
            <a:p>
              <a:pPr>
                <a:lnSpc>
                  <a:spcPct val="150000"/>
                </a:lnSpc>
              </a:pP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           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</a:t>
              </a:r>
              <a:r>
                <a:rPr lang="vi-VN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ả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</a:t>
              </a:r>
              <a:r>
                <a:rPr lang="vi-VN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ời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các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h</a:t>
              </a:r>
              <a:r>
                <a:rPr lang="vi-VN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ỏi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marL="457200" indent="-457200">
                <a:lnSpc>
                  <a:spcPct val="150000"/>
                </a:lnSpc>
                <a:buFontTx/>
                <a:buChar char="-"/>
              </a:pP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</a:t>
              </a:r>
              <a:r>
                <a:rPr lang="vi-VN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ả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</a:t>
              </a:r>
              <a:r>
                <a:rPr lang="vi-VN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ời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đúng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mũi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tiêu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</a:t>
              </a:r>
              <a:r>
                <a:rPr lang="vi-VN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ươ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 </a:t>
              </a:r>
              <a:r>
                <a:rPr lang="vi-VN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ứng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trúng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đích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bạn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nhận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đ</a:t>
              </a:r>
              <a:r>
                <a:rPr lang="vi-VN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ược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</a:t>
              </a:r>
              <a:r>
                <a:rPr lang="vi-VN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ể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 t</a:t>
              </a:r>
              <a:r>
                <a:rPr lang="vi-VN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ươ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 </a:t>
              </a:r>
              <a:r>
                <a:rPr lang="vi-VN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ứng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vị trí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mũi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tiêu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marL="457200" indent="-457200">
                <a:lnSpc>
                  <a:spcPct val="150000"/>
                </a:lnSpc>
                <a:buFontTx/>
                <a:buChar char="-"/>
              </a:pP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</a:t>
              </a:r>
              <a:r>
                <a:rPr lang="vi-VN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ả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</a:t>
              </a:r>
              <a:r>
                <a:rPr lang="vi-VN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ời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sai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mũi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tiêu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r</a:t>
              </a:r>
              <a:r>
                <a:rPr lang="vi-VN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xuống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hoặc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trúng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đích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va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̀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có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</a:t>
              </a:r>
              <a:r>
                <a:rPr lang="vi-VN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ể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m.</a:t>
              </a:r>
            </a:p>
          </p:txBody>
        </p:sp>
      </p:grpSp>
      <p:sp>
        <p:nvSpPr>
          <p:cNvPr id="13" name="Rounded Rectangle 12">
            <a:hlinkClick r:id="" action="ppaction://hlinkshowjump?jump=nextslide"/>
          </p:cNvPr>
          <p:cNvSpPr/>
          <p:nvPr/>
        </p:nvSpPr>
        <p:spPr>
          <a:xfrm>
            <a:off x="10115550" y="5696805"/>
            <a:ext cx="1276350" cy="659357"/>
          </a:xfrm>
          <a:prstGeom prst="roundRect">
            <a:avLst/>
          </a:prstGeom>
          <a:solidFill>
            <a:srgbClr val="FF0000"/>
          </a:solidFill>
          <a:ln>
            <a:solidFill>
              <a:schemeClr val="bg1"/>
            </a:solidFill>
          </a:ln>
          <a:effectLst/>
          <a:scene3d>
            <a:camera prst="perspectiveLeft"/>
            <a:lightRig rig="glow" dir="t">
              <a:rot lat="0" lon="0" rev="14100000"/>
            </a:lightRig>
          </a:scene3d>
          <a:sp3d prstMaterial="softEdge">
            <a:bevelT w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PLAY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44847" y="601106"/>
            <a:ext cx="7370703" cy="1152244"/>
          </a:xfrm>
          <a:prstGeom prst="rect">
            <a:avLst/>
          </a:prstGeom>
          <a:effectLst>
            <a:glow rad="139700">
              <a:schemeClr val="accent2">
                <a:satMod val="175000"/>
                <a:alpha val="7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43450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58333E-6 4.81481E-6 L -0.01223 1.03703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" y="5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4658639" y="1477144"/>
            <a:ext cx="4290792" cy="452431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</a:p>
          <a:p>
            <a:pPr marL="0" marR="0" lvl="0" indent="0" algn="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He's my son.</a:t>
            </a:r>
          </a:p>
          <a:p>
            <a:pPr marL="0" marR="0" lvl="0" indent="0" algn="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He's 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entury Gothic" panose="020B0502020202020204" pitchFamily="34" charset="0"/>
              </a:rPr>
              <a:t>thirteen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years old.</a:t>
            </a:r>
          </a:p>
          <a:p>
            <a:pPr marL="0" marR="0" lvl="0" indent="0" algn="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 </a:t>
            </a:r>
          </a:p>
          <a:p>
            <a:pPr marL="0" marR="0" lvl="0" indent="0" algn="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She's my sister.</a:t>
            </a:r>
          </a:p>
          <a:p>
            <a:pPr marL="0" marR="0" lvl="0" indent="0" algn="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She's 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entury Gothic" panose="020B0502020202020204" pitchFamily="34" charset="0"/>
              </a:rPr>
              <a:t>ten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years old.</a:t>
            </a:r>
          </a:p>
        </p:txBody>
      </p:sp>
      <p:pic>
        <p:nvPicPr>
          <p:cNvPr id="1025" name="Picture 1" descr="https://s.sachmem.vn/public/images/TA3SBT/U11-C-1-1-mhrjopdmkiyutdqz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43" r="24996"/>
          <a:stretch/>
        </p:blipFill>
        <p:spPr bwMode="auto">
          <a:xfrm>
            <a:off x="674555" y="751061"/>
            <a:ext cx="2006536" cy="2560320"/>
          </a:xfrm>
          <a:prstGeom prst="rect">
            <a:avLst/>
          </a:prstGeom>
          <a:noFill/>
          <a:ln w="12700">
            <a:solidFill>
              <a:srgbClr val="FF339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949806" y="895115"/>
            <a:ext cx="4165063" cy="387798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He is my 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entury Gothic" panose="020B0502020202020204" pitchFamily="34" charset="0"/>
              </a:rPr>
              <a:t>grandfather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.</a:t>
            </a:r>
          </a:p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He's 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entury Gothic" panose="020B0502020202020204" pitchFamily="34" charset="0"/>
              </a:rPr>
              <a:t>sixty-six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years old.</a:t>
            </a:r>
          </a:p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 </a:t>
            </a:r>
            <a:endParaRPr lang="en-US" alt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She's my mother.</a:t>
            </a:r>
          </a:p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She's 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entury Gothic" panose="020B0502020202020204" pitchFamily="34" charset="0"/>
              </a:rPr>
              <a:t>forty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years old.</a:t>
            </a:r>
          </a:p>
        </p:txBody>
      </p:sp>
      <p:pic>
        <p:nvPicPr>
          <p:cNvPr id="1027" name="Picture 3" descr="https://s.sachmem.vn/public/images/TA3SBT/U11-C-1-2-jqozxdwqxefrbqj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33" r="25036"/>
          <a:stretch/>
        </p:blipFill>
        <p:spPr bwMode="auto">
          <a:xfrm>
            <a:off x="674555" y="3739301"/>
            <a:ext cx="2006536" cy="2560320"/>
          </a:xfrm>
          <a:prstGeom prst="rect">
            <a:avLst/>
          </a:prstGeom>
          <a:noFill/>
          <a:ln w="12700">
            <a:solidFill>
              <a:srgbClr val="FF339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.sachmem.vn/public/images/TA3SBT/U11-C-1-3-mqymjvzpukuhpfge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67" r="24468"/>
          <a:stretch/>
        </p:blipFill>
        <p:spPr bwMode="auto">
          <a:xfrm>
            <a:off x="9205941" y="751061"/>
            <a:ext cx="2006536" cy="2560320"/>
          </a:xfrm>
          <a:prstGeom prst="rect">
            <a:avLst/>
          </a:prstGeom>
          <a:noFill/>
          <a:ln w="12700">
            <a:solidFill>
              <a:srgbClr val="FF339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ttps://s.sachmem.vn/public/images/TA3SBT/U11-C-1-4-rhpjgbvycvxanrqb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75" r="28569"/>
          <a:stretch/>
        </p:blipFill>
        <p:spPr bwMode="auto">
          <a:xfrm>
            <a:off x="9205941" y="3739301"/>
            <a:ext cx="2006536" cy="2560320"/>
          </a:xfrm>
          <a:prstGeom prst="rect">
            <a:avLst/>
          </a:prstGeom>
          <a:noFill/>
          <a:ln w="12700">
            <a:solidFill>
              <a:srgbClr val="FF339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74257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" name="图片 10">
            <a:extLst>
              <a:ext uri="{FF2B5EF4-FFF2-40B4-BE49-F238E27FC236}">
                <a16:creationId xmlns:a16="http://schemas.microsoft.com/office/drawing/2014/main" xmlns="" id="{BDCC1C2A-F994-4F3F-AD0F-DDDD3F8ACD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64087" y="5674257"/>
            <a:ext cx="2191078" cy="1081530"/>
          </a:xfrm>
          <a:prstGeom prst="rect">
            <a:avLst/>
          </a:prstGeom>
        </p:spPr>
      </p:pic>
      <p:sp>
        <p:nvSpPr>
          <p:cNvPr id="14" name="DapanA"/>
          <p:cNvSpPr/>
          <p:nvPr/>
        </p:nvSpPr>
        <p:spPr>
          <a:xfrm>
            <a:off x="5676498" y="3088789"/>
            <a:ext cx="2674304" cy="1493984"/>
          </a:xfrm>
          <a:prstGeom prst="flowChartTerminator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He’s 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my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mother.</a:t>
            </a:r>
          </a:p>
        </p:txBody>
      </p:sp>
      <p:sp>
        <p:nvSpPr>
          <p:cNvPr id="15" name="DapanB"/>
          <p:cNvSpPr/>
          <p:nvPr/>
        </p:nvSpPr>
        <p:spPr>
          <a:xfrm>
            <a:off x="8577403" y="3088789"/>
            <a:ext cx="2941186" cy="1493984"/>
          </a:xfrm>
          <a:prstGeom prst="flowChartTerminator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She’s 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my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mother.</a:t>
            </a:r>
          </a:p>
        </p:txBody>
      </p:sp>
      <p:sp>
        <p:nvSpPr>
          <p:cNvPr id="17" name="DapanC"/>
          <p:cNvSpPr/>
          <p:nvPr/>
        </p:nvSpPr>
        <p:spPr>
          <a:xfrm>
            <a:off x="5676498" y="4912779"/>
            <a:ext cx="2674304" cy="1493984"/>
          </a:xfrm>
          <a:prstGeom prst="flowChartTerminator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She’s 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my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father.</a:t>
            </a:r>
          </a:p>
        </p:txBody>
      </p:sp>
      <p:sp>
        <p:nvSpPr>
          <p:cNvPr id="18" name="DapanD"/>
          <p:cNvSpPr/>
          <p:nvPr/>
        </p:nvSpPr>
        <p:spPr>
          <a:xfrm>
            <a:off x="8577403" y="4912779"/>
            <a:ext cx="2941186" cy="1493984"/>
          </a:xfrm>
          <a:prstGeom prst="flowChartTerminator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He’s 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my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father.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3" r="14169"/>
          <a:stretch/>
        </p:blipFill>
        <p:spPr>
          <a:xfrm>
            <a:off x="624818" y="941567"/>
            <a:ext cx="4718485" cy="4704626"/>
          </a:xfrm>
          <a:prstGeom prst="ellipse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908909" y="6991473"/>
            <a:ext cx="1239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Abc.xyz789</a:t>
            </a:r>
          </a:p>
        </p:txBody>
      </p:sp>
      <p:sp>
        <p:nvSpPr>
          <p:cNvPr id="2" name="Horizontal Scroll 1"/>
          <p:cNvSpPr/>
          <p:nvPr/>
        </p:nvSpPr>
        <p:spPr>
          <a:xfrm>
            <a:off x="5581326" y="251790"/>
            <a:ext cx="6099329" cy="2735699"/>
          </a:xfrm>
          <a:prstGeom prst="horizontalScroll">
            <a:avLst>
              <a:gd name="adj" fmla="val 11211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Who’s that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woman?</a:t>
            </a:r>
          </a:p>
        </p:txBody>
      </p:sp>
      <p:pic>
        <p:nvPicPr>
          <p:cNvPr id="3" name="dartr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7852804" y="5455364"/>
            <a:ext cx="1344251" cy="988159"/>
          </a:xfrm>
          <a:prstGeom prst="rect">
            <a:avLst/>
          </a:prstGeom>
        </p:spPr>
      </p:pic>
      <p:pic>
        <p:nvPicPr>
          <p:cNvPr id="19" name="dartyl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7852804" y="3581571"/>
            <a:ext cx="1344251" cy="988159"/>
          </a:xfrm>
          <a:prstGeom prst="rect">
            <a:avLst/>
          </a:prstGeom>
        </p:spPr>
      </p:pic>
      <p:pic>
        <p:nvPicPr>
          <p:cNvPr id="20" name="dartbl"/>
          <p:cNvPicPr>
            <a:picLocks noChangeAspect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4970985" y="5405561"/>
            <a:ext cx="1344251" cy="988159"/>
          </a:xfrm>
          <a:prstGeom prst="rect">
            <a:avLst/>
          </a:prstGeom>
        </p:spPr>
      </p:pic>
      <p:pic>
        <p:nvPicPr>
          <p:cNvPr id="22" name="dartgr"/>
          <p:cNvPicPr>
            <a:picLocks noChangeAspect="1"/>
          </p:cNvPicPr>
          <p:nvPr/>
        </p:nvPicPr>
        <p:blipFill rotWithShape="1"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4902936" y="3589206"/>
            <a:ext cx="1344251" cy="988159"/>
          </a:xfrm>
          <a:prstGeom prst="rect">
            <a:avLst/>
          </a:prstGeom>
        </p:spPr>
      </p:pic>
      <p:pic>
        <p:nvPicPr>
          <p:cNvPr id="23" name="dartr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17115678" flipH="1">
            <a:off x="2681209" y="7539989"/>
            <a:ext cx="1352842" cy="994474"/>
          </a:xfrm>
          <a:prstGeom prst="rect">
            <a:avLst/>
          </a:prstGeom>
        </p:spPr>
      </p:pic>
      <p:pic>
        <p:nvPicPr>
          <p:cNvPr id="24" name="dartyl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130033">
            <a:off x="1152660" y="7331768"/>
            <a:ext cx="1352842" cy="994474"/>
          </a:xfrm>
          <a:prstGeom prst="rect">
            <a:avLst/>
          </a:prstGeom>
        </p:spPr>
      </p:pic>
      <p:pic>
        <p:nvPicPr>
          <p:cNvPr id="25" name="dartbl"/>
          <p:cNvPicPr>
            <a:picLocks noChangeAspect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4871310">
            <a:off x="-179184" y="7251327"/>
            <a:ext cx="1352842" cy="994474"/>
          </a:xfrm>
          <a:prstGeom prst="rect">
            <a:avLst/>
          </a:prstGeom>
        </p:spPr>
      </p:pic>
      <p:pic>
        <p:nvPicPr>
          <p:cNvPr id="27" name="dartgr"/>
          <p:cNvPicPr>
            <a:picLocks noChangeAspect="1"/>
          </p:cNvPicPr>
          <p:nvPr/>
        </p:nvPicPr>
        <p:blipFill rotWithShape="1"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16200000" flipH="1">
            <a:off x="4401403" y="7409644"/>
            <a:ext cx="1352842" cy="9944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91035" y="2231297"/>
            <a:ext cx="1138453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bliqueTopRight"/>
              <a:lightRig rig="threePt" dir="t"/>
            </a:scene3d>
          </a:bodyPr>
          <a:lstStyle/>
          <a:p>
            <a:r>
              <a:rPr lang="en-US" sz="3200" dirty="0">
                <a:ln w="6600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00B050"/>
                    </a:gs>
                    <a:gs pos="50000">
                      <a:srgbClr val="92D050"/>
                    </a:gs>
                    <a:gs pos="100000">
                      <a:srgbClr val="66FF66"/>
                    </a:gs>
                  </a:gsLst>
                  <a:lin ang="5400000" scaled="1"/>
                  <a:tileRect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+</a:t>
            </a:r>
            <a:r>
              <a:rPr lang="en-US" sz="4000" dirty="0">
                <a:ln w="6600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00B050"/>
                    </a:gs>
                    <a:gs pos="50000">
                      <a:srgbClr val="92D050"/>
                    </a:gs>
                    <a:gs pos="100000">
                      <a:srgbClr val="66FF66"/>
                    </a:gs>
                  </a:gsLst>
                  <a:lin ang="5400000" scaled="1"/>
                  <a:tileRect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18</a:t>
            </a:r>
          </a:p>
        </p:txBody>
      </p:sp>
      <p:pic>
        <p:nvPicPr>
          <p:cNvPr id="29" name="图片 20">
            <a:extLst>
              <a:ext uri="{FF2B5EF4-FFF2-40B4-BE49-F238E27FC236}">
                <a16:creationId xmlns:a16="http://schemas.microsoft.com/office/drawing/2014/main" xmlns="" id="{B6AAA7AA-E5AE-4F8A-BB6E-2F19B6CBAC7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95" y="136823"/>
            <a:ext cx="1442802" cy="1859402"/>
          </a:xfrm>
          <a:prstGeom prst="rect">
            <a:avLst/>
          </a:prstGeom>
        </p:spPr>
      </p:pic>
      <p:sp>
        <p:nvSpPr>
          <p:cNvPr id="31" name="Right Arrow 30">
            <a:hlinkClick r:id="" action="ppaction://hlinkshowjump?jump=nextslide"/>
          </p:cNvPr>
          <p:cNvSpPr/>
          <p:nvPr/>
        </p:nvSpPr>
        <p:spPr>
          <a:xfrm>
            <a:off x="10964522" y="5804452"/>
            <a:ext cx="1046922" cy="817117"/>
          </a:xfrm>
          <a:prstGeom prst="rightArrow">
            <a:avLst>
              <a:gd name="adj1" fmla="val 56488"/>
              <a:gd name="adj2" fmla="val 41891"/>
            </a:avLst>
          </a:prstGeom>
          <a:solidFill>
            <a:srgbClr val="FF0000"/>
          </a:solidFill>
          <a:ln>
            <a:solidFill>
              <a:schemeClr val="bg1"/>
            </a:solidFill>
          </a:ln>
          <a:effectLst/>
          <a:scene3d>
            <a:camera prst="perspectiveLeft"/>
            <a:lightRig rig="glow" dir="t">
              <a:rot lat="0" lon="0" rev="14100000"/>
            </a:lightRig>
          </a:scene3d>
          <a:sp3d prstMaterial="softEdge">
            <a:bevelT w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Next</a:t>
            </a:r>
          </a:p>
        </p:txBody>
      </p:sp>
      <p:pic>
        <p:nvPicPr>
          <p:cNvPr id="41" name="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2"/>
          <a:stretch/>
        </p:blipFill>
        <p:spPr>
          <a:xfrm>
            <a:off x="238526" y="5015428"/>
            <a:ext cx="1449877" cy="176842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60298768-B9DD-4BAA-AAAA-CC62CFDBFE5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39" y="5222226"/>
            <a:ext cx="920151" cy="93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217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7037E-7 L -0.18073 0.54467 " pathEditMode="relative" rAng="0" ptsTypes="AA">
                                      <p:cBhvr>
                                        <p:cTn id="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44" y="293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22222E-6 L -0.18243 -0.63102 " pathEditMode="relative" rAng="0" ptsTypes="AA">
                                      <p:cBhvr>
                                        <p:cTn id="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28" y="-3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96296E-6 L -0.2375 0.68704 " pathEditMode="relative" rAng="0" ptsTypes="AA">
                                      <p:cBhvr>
                                        <p:cTn id="1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75" y="3435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7.40741E-7 L -0.12057 0.13426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29" y="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4.81481E-6 L 0.14935 -0.73311 " pathEditMode="relative" rAng="0" ptsTypes="AA">
                                      <p:cBhvr>
                                        <p:cTn id="3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61" y="-3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25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750"/>
                            </p:stCondLst>
                            <p:childTnLst>
                              <p:par>
                                <p:cTn id="43" presetID="47" presetClass="exit" presetSubtype="0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25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81481E-6 L -0.15247 0.47314 " pathEditMode="relative" rAng="0" ptsTypes="AA">
                                      <p:cBhvr>
                                        <p:cTn id="5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30" y="2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"/>
                            </p:stCondLst>
                            <p:childTnLst>
                              <p:par>
                                <p:cTn id="58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11111E-6 L 0.09505 -0.55139 " pathEditMode="relative" rAng="0" ptsTypes="AA">
                                      <p:cBhvr>
                                        <p:cTn id="59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53" y="-2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11111E-6 L -0.13346 0.46204 " pathEditMode="relative" rAng="0" ptsTypes="AA">
                                      <p:cBhvr>
                                        <p:cTn id="6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80" y="2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"/>
                            </p:stCondLst>
                            <p:childTnLst>
                              <p:par>
                                <p:cTn id="66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7.40741E-7 L -0.05833 -0.64375 " pathEditMode="relative" rAng="0" ptsTypes="AA">
                                      <p:cBhvr>
                                        <p:cTn id="6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7" y="-321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7" grpId="0" animBg="1"/>
      <p:bldP spid="18" grpId="0" animBg="1"/>
      <p:bldP spid="6" grpId="0"/>
      <p:bldP spid="6" grpId="1"/>
      <p:bldP spid="3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" name="图片 10">
            <a:extLst>
              <a:ext uri="{FF2B5EF4-FFF2-40B4-BE49-F238E27FC236}">
                <a16:creationId xmlns:a16="http://schemas.microsoft.com/office/drawing/2014/main" xmlns="" id="{BDCC1C2A-F994-4F3F-AD0F-DDDD3F8ACD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78063" y="5658575"/>
            <a:ext cx="2191078" cy="1081530"/>
          </a:xfrm>
          <a:prstGeom prst="rect">
            <a:avLst/>
          </a:prstGeom>
        </p:spPr>
      </p:pic>
      <p:sp>
        <p:nvSpPr>
          <p:cNvPr id="14" name="DapanA"/>
          <p:cNvSpPr/>
          <p:nvPr/>
        </p:nvSpPr>
        <p:spPr>
          <a:xfrm>
            <a:off x="5676498" y="3088789"/>
            <a:ext cx="2674304" cy="1493984"/>
          </a:xfrm>
          <a:prstGeom prst="flowChartTerminator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He’s 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my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brother.</a:t>
            </a:r>
          </a:p>
        </p:txBody>
      </p:sp>
      <p:sp>
        <p:nvSpPr>
          <p:cNvPr id="15" name="DapanB"/>
          <p:cNvSpPr/>
          <p:nvPr/>
        </p:nvSpPr>
        <p:spPr>
          <a:xfrm>
            <a:off x="8577403" y="3088789"/>
            <a:ext cx="2941186" cy="1493984"/>
          </a:xfrm>
          <a:prstGeom prst="flowChartTerminator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He’s 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my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sister.</a:t>
            </a:r>
          </a:p>
        </p:txBody>
      </p:sp>
      <p:sp>
        <p:nvSpPr>
          <p:cNvPr id="17" name="DapanC"/>
          <p:cNvSpPr/>
          <p:nvPr/>
        </p:nvSpPr>
        <p:spPr>
          <a:xfrm>
            <a:off x="5676498" y="4912779"/>
            <a:ext cx="2674304" cy="1493984"/>
          </a:xfrm>
          <a:prstGeom prst="flowChartTerminator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She’s 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my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brother.</a:t>
            </a:r>
          </a:p>
        </p:txBody>
      </p:sp>
      <p:sp>
        <p:nvSpPr>
          <p:cNvPr id="18" name="DapanD"/>
          <p:cNvSpPr/>
          <p:nvPr/>
        </p:nvSpPr>
        <p:spPr>
          <a:xfrm>
            <a:off x="8577403" y="4912779"/>
            <a:ext cx="2941186" cy="1493984"/>
          </a:xfrm>
          <a:prstGeom prst="flowChartTerminator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She’s 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my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sister.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3" r="14169"/>
          <a:stretch/>
        </p:blipFill>
        <p:spPr>
          <a:xfrm>
            <a:off x="624818" y="941567"/>
            <a:ext cx="4718485" cy="4704626"/>
          </a:xfrm>
          <a:prstGeom prst="ellipse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908909" y="6991473"/>
            <a:ext cx="1239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Abc.xyz789</a:t>
            </a:r>
          </a:p>
        </p:txBody>
      </p:sp>
      <p:sp>
        <p:nvSpPr>
          <p:cNvPr id="2" name="Horizontal Scroll 1"/>
          <p:cNvSpPr/>
          <p:nvPr/>
        </p:nvSpPr>
        <p:spPr>
          <a:xfrm>
            <a:off x="5581326" y="251790"/>
            <a:ext cx="6099329" cy="2735699"/>
          </a:xfrm>
          <a:prstGeom prst="horizontalScroll">
            <a:avLst>
              <a:gd name="adj" fmla="val 11211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Who’s that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girl?</a:t>
            </a:r>
          </a:p>
        </p:txBody>
      </p:sp>
      <p:pic>
        <p:nvPicPr>
          <p:cNvPr id="3" name="dartr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7852804" y="5455364"/>
            <a:ext cx="1344251" cy="988159"/>
          </a:xfrm>
          <a:prstGeom prst="rect">
            <a:avLst/>
          </a:prstGeom>
        </p:spPr>
      </p:pic>
      <p:pic>
        <p:nvPicPr>
          <p:cNvPr id="19" name="dartyl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7852804" y="3581571"/>
            <a:ext cx="1344251" cy="988159"/>
          </a:xfrm>
          <a:prstGeom prst="rect">
            <a:avLst/>
          </a:prstGeom>
        </p:spPr>
      </p:pic>
      <p:pic>
        <p:nvPicPr>
          <p:cNvPr id="20" name="dartbl"/>
          <p:cNvPicPr>
            <a:picLocks noChangeAspect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4970985" y="5405561"/>
            <a:ext cx="1344251" cy="988159"/>
          </a:xfrm>
          <a:prstGeom prst="rect">
            <a:avLst/>
          </a:prstGeom>
        </p:spPr>
      </p:pic>
      <p:pic>
        <p:nvPicPr>
          <p:cNvPr id="22" name="dartgr"/>
          <p:cNvPicPr>
            <a:picLocks noChangeAspect="1"/>
          </p:cNvPicPr>
          <p:nvPr/>
        </p:nvPicPr>
        <p:blipFill rotWithShape="1"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4902936" y="3589206"/>
            <a:ext cx="1344251" cy="988159"/>
          </a:xfrm>
          <a:prstGeom prst="rect">
            <a:avLst/>
          </a:prstGeom>
        </p:spPr>
      </p:pic>
      <p:pic>
        <p:nvPicPr>
          <p:cNvPr id="23" name="dartr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757" t="12569"/>
          <a:stretch/>
        </p:blipFill>
        <p:spPr>
          <a:xfrm rot="17482693" flipH="1">
            <a:off x="2795919" y="7711456"/>
            <a:ext cx="1344879" cy="867132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24" name="dartyl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3589418">
            <a:off x="1518615" y="7409644"/>
            <a:ext cx="1352842" cy="994474"/>
          </a:xfrm>
          <a:prstGeom prst="rect">
            <a:avLst/>
          </a:prstGeom>
        </p:spPr>
      </p:pic>
      <p:pic>
        <p:nvPicPr>
          <p:cNvPr id="25" name="dartbl"/>
          <p:cNvPicPr>
            <a:picLocks noChangeAspect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572669">
            <a:off x="-179184" y="7251327"/>
            <a:ext cx="1352842" cy="994474"/>
          </a:xfrm>
          <a:prstGeom prst="rect">
            <a:avLst/>
          </a:prstGeom>
        </p:spPr>
      </p:pic>
      <p:pic>
        <p:nvPicPr>
          <p:cNvPr id="27" name="dartgr"/>
          <p:cNvPicPr>
            <a:picLocks noChangeAspect="1"/>
          </p:cNvPicPr>
          <p:nvPr/>
        </p:nvPicPr>
        <p:blipFill rotWithShape="1"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16200000" flipH="1">
            <a:off x="4401403" y="7409644"/>
            <a:ext cx="1352842" cy="9944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19177" y="2380903"/>
            <a:ext cx="1138453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bliqueTopRight"/>
              <a:lightRig rig="threePt" dir="t"/>
            </a:scene3d>
          </a:bodyPr>
          <a:lstStyle/>
          <a:p>
            <a:r>
              <a:rPr lang="en-US" sz="3200" dirty="0">
                <a:ln w="6600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00B050"/>
                    </a:gs>
                    <a:gs pos="50000">
                      <a:srgbClr val="92D050"/>
                    </a:gs>
                    <a:gs pos="100000">
                      <a:srgbClr val="66FF66"/>
                    </a:gs>
                  </a:gsLst>
                  <a:lin ang="5400000" scaled="1"/>
                  <a:tileRect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+</a:t>
            </a:r>
            <a:r>
              <a:rPr lang="en-US" sz="4000" dirty="0">
                <a:ln w="6600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00B050"/>
                    </a:gs>
                    <a:gs pos="50000">
                      <a:srgbClr val="92D050"/>
                    </a:gs>
                    <a:gs pos="100000">
                      <a:srgbClr val="66FF66"/>
                    </a:gs>
                  </a:gsLst>
                  <a:lin ang="5400000" scaled="1"/>
                  <a:tileRect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25</a:t>
            </a:r>
          </a:p>
        </p:txBody>
      </p:sp>
      <p:pic>
        <p:nvPicPr>
          <p:cNvPr id="29" name="图片 20">
            <a:extLst>
              <a:ext uri="{FF2B5EF4-FFF2-40B4-BE49-F238E27FC236}">
                <a16:creationId xmlns:a16="http://schemas.microsoft.com/office/drawing/2014/main" xmlns="" id="{B6AAA7AA-E5AE-4F8A-BB6E-2F19B6CBAC7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95" y="136823"/>
            <a:ext cx="1442802" cy="1859402"/>
          </a:xfrm>
          <a:prstGeom prst="rect">
            <a:avLst/>
          </a:prstGeom>
        </p:spPr>
      </p:pic>
      <p:sp>
        <p:nvSpPr>
          <p:cNvPr id="33" name="Right Arrow 32">
            <a:hlinkClick r:id="" action="ppaction://hlinkshowjump?jump=nextslide"/>
          </p:cNvPr>
          <p:cNvSpPr/>
          <p:nvPr/>
        </p:nvSpPr>
        <p:spPr>
          <a:xfrm>
            <a:off x="10964522" y="5804452"/>
            <a:ext cx="1046922" cy="817117"/>
          </a:xfrm>
          <a:prstGeom prst="rightArrow">
            <a:avLst>
              <a:gd name="adj1" fmla="val 56488"/>
              <a:gd name="adj2" fmla="val 41891"/>
            </a:avLst>
          </a:prstGeom>
          <a:solidFill>
            <a:srgbClr val="FF0000"/>
          </a:solidFill>
          <a:ln>
            <a:solidFill>
              <a:schemeClr val="bg1"/>
            </a:solidFill>
          </a:ln>
          <a:effectLst/>
          <a:scene3d>
            <a:camera prst="perspectiveLeft"/>
            <a:lightRig rig="glow" dir="t">
              <a:rot lat="0" lon="0" rev="14100000"/>
            </a:lightRig>
          </a:scene3d>
          <a:sp3d prstMaterial="softEdge">
            <a:bevelT w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Next</a:t>
            </a:r>
          </a:p>
        </p:txBody>
      </p:sp>
      <p:pic>
        <p:nvPicPr>
          <p:cNvPr id="31" name="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2"/>
          <a:stretch/>
        </p:blipFill>
        <p:spPr>
          <a:xfrm>
            <a:off x="238526" y="5015428"/>
            <a:ext cx="1449877" cy="176842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60298768-B9DD-4BAA-AAAA-CC62CFDBFE5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39" y="5222226"/>
            <a:ext cx="920151" cy="93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384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7037E-7 L -0.18073 0.54467 " pathEditMode="relative" rAng="0" ptsTypes="AA">
                                      <p:cBhvr>
                                        <p:cTn id="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44" y="293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22222E-6 L -0.18243 -0.63102 " pathEditMode="relative" rAng="0" ptsTypes="AA">
                                      <p:cBhvr>
                                        <p:cTn id="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28" y="-3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96296E-6 L -0.2375 0.68704 " pathEditMode="relative" rAng="0" ptsTypes="AA">
                                      <p:cBhvr>
                                        <p:cTn id="1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75" y="3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"/>
                            </p:stCondLst>
                            <p:childTnLst>
                              <p:par>
                                <p:cTn id="16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2.22222E-6 L -0.01719 -0.62153 " pathEditMode="relative" rAng="0" ptsTypes="AA">
                                      <p:cBhvr>
                                        <p:cTn id="1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9" y="-3108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81481E-6 L -0.15247 0.47314 " pathEditMode="relative" rAng="0" ptsTypes="AA">
                                      <p:cBhvr>
                                        <p:cTn id="2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30" y="2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"/>
                            </p:stCondLst>
                            <p:childTnLst>
                              <p:par>
                                <p:cTn id="24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11111E-6 L 0.17968 -0.55023 " pathEditMode="relative" rAng="0" ptsTypes="AA">
                                      <p:cBhvr>
                                        <p:cTn id="2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84" y="-275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11111E-6 L -0.13346 0.46204 " pathEditMode="relative" rAng="0" ptsTypes="AA">
                                      <p:cBhvr>
                                        <p:cTn id="3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80" y="23102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1.48148E-6 L -0.12057 -0.14028 " pathEditMode="relative" rAng="0" ptsTypes="AA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29" y="-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48148E-6 L -0.02852 -0.60995 " pathEditMode="relative" rAng="0" ptsTypes="AA">
                                      <p:cBhvr>
                                        <p:cTn id="54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2" y="-30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5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250"/>
                            </p:stCondLst>
                            <p:childTnLst>
                              <p:par>
                                <p:cTn id="60" presetID="47" presetClass="exit" presetSubtype="0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75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7" grpId="0" animBg="1"/>
      <p:bldP spid="18" grpId="0" animBg="1"/>
      <p:bldP spid="6" grpId="0"/>
      <p:bldP spid="6" grpId="1"/>
      <p:bldP spid="3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" name="图片 10">
            <a:extLst>
              <a:ext uri="{FF2B5EF4-FFF2-40B4-BE49-F238E27FC236}">
                <a16:creationId xmlns:a16="http://schemas.microsoft.com/office/drawing/2014/main" xmlns="" id="{BDCC1C2A-F994-4F3F-AD0F-DDDD3F8ACD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89759" y="5577532"/>
            <a:ext cx="2191078" cy="1081530"/>
          </a:xfrm>
          <a:prstGeom prst="rect">
            <a:avLst/>
          </a:prstGeom>
        </p:spPr>
      </p:pic>
      <p:sp>
        <p:nvSpPr>
          <p:cNvPr id="14" name="DapanA"/>
          <p:cNvSpPr/>
          <p:nvPr/>
        </p:nvSpPr>
        <p:spPr>
          <a:xfrm>
            <a:off x="5676498" y="3088789"/>
            <a:ext cx="2674304" cy="1493984"/>
          </a:xfrm>
          <a:prstGeom prst="flowChartTerminator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She’s 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my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mother.</a:t>
            </a:r>
          </a:p>
        </p:txBody>
      </p:sp>
      <p:sp>
        <p:nvSpPr>
          <p:cNvPr id="15" name="DapanB"/>
          <p:cNvSpPr/>
          <p:nvPr/>
        </p:nvSpPr>
        <p:spPr>
          <a:xfrm>
            <a:off x="8577403" y="3088789"/>
            <a:ext cx="2941186" cy="1493984"/>
          </a:xfrm>
          <a:prstGeom prst="flowChartTerminator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He’s 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my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mother.</a:t>
            </a:r>
          </a:p>
        </p:txBody>
      </p:sp>
      <p:sp>
        <p:nvSpPr>
          <p:cNvPr id="17" name="DapanC"/>
          <p:cNvSpPr/>
          <p:nvPr/>
        </p:nvSpPr>
        <p:spPr>
          <a:xfrm>
            <a:off x="5676498" y="4912779"/>
            <a:ext cx="2674304" cy="1493984"/>
          </a:xfrm>
          <a:prstGeom prst="flowChartTerminator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He’s 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my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father.</a:t>
            </a:r>
          </a:p>
        </p:txBody>
      </p:sp>
      <p:sp>
        <p:nvSpPr>
          <p:cNvPr id="18" name="DapanD"/>
          <p:cNvSpPr/>
          <p:nvPr/>
        </p:nvSpPr>
        <p:spPr>
          <a:xfrm>
            <a:off x="8577403" y="4912779"/>
            <a:ext cx="2941186" cy="1493984"/>
          </a:xfrm>
          <a:prstGeom prst="flowChartTerminator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She’s 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my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father.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3" r="14169"/>
          <a:stretch/>
        </p:blipFill>
        <p:spPr>
          <a:xfrm>
            <a:off x="624818" y="941567"/>
            <a:ext cx="4718485" cy="4704626"/>
          </a:xfrm>
          <a:prstGeom prst="ellipse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908909" y="6991473"/>
            <a:ext cx="1239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Abc.xyz789</a:t>
            </a:r>
          </a:p>
        </p:txBody>
      </p:sp>
      <p:sp>
        <p:nvSpPr>
          <p:cNvPr id="2" name="Horizontal Scroll 1"/>
          <p:cNvSpPr/>
          <p:nvPr/>
        </p:nvSpPr>
        <p:spPr>
          <a:xfrm>
            <a:off x="5581326" y="251790"/>
            <a:ext cx="6099329" cy="2735699"/>
          </a:xfrm>
          <a:prstGeom prst="horizontalScroll">
            <a:avLst>
              <a:gd name="adj" fmla="val 11211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Who’s that 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man?</a:t>
            </a:r>
          </a:p>
        </p:txBody>
      </p:sp>
      <p:pic>
        <p:nvPicPr>
          <p:cNvPr id="3" name="dartr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7852804" y="5455364"/>
            <a:ext cx="1344251" cy="988159"/>
          </a:xfrm>
          <a:prstGeom prst="rect">
            <a:avLst/>
          </a:prstGeom>
        </p:spPr>
      </p:pic>
      <p:pic>
        <p:nvPicPr>
          <p:cNvPr id="19" name="dartyl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7852804" y="3581571"/>
            <a:ext cx="1344251" cy="988159"/>
          </a:xfrm>
          <a:prstGeom prst="rect">
            <a:avLst/>
          </a:prstGeom>
        </p:spPr>
      </p:pic>
      <p:pic>
        <p:nvPicPr>
          <p:cNvPr id="20" name="dartbl"/>
          <p:cNvPicPr>
            <a:picLocks noChangeAspect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4970985" y="5405561"/>
            <a:ext cx="1344251" cy="988159"/>
          </a:xfrm>
          <a:prstGeom prst="rect">
            <a:avLst/>
          </a:prstGeom>
        </p:spPr>
      </p:pic>
      <p:pic>
        <p:nvPicPr>
          <p:cNvPr id="22" name="dartgr"/>
          <p:cNvPicPr>
            <a:picLocks noChangeAspect="1"/>
          </p:cNvPicPr>
          <p:nvPr/>
        </p:nvPicPr>
        <p:blipFill rotWithShape="1"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4902936" y="3589206"/>
            <a:ext cx="1344251" cy="988159"/>
          </a:xfrm>
          <a:prstGeom prst="rect">
            <a:avLst/>
          </a:prstGeom>
        </p:spPr>
      </p:pic>
      <p:pic>
        <p:nvPicPr>
          <p:cNvPr id="23" name="dartr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17115678" flipH="1">
            <a:off x="2681209" y="7539989"/>
            <a:ext cx="1352842" cy="994474"/>
          </a:xfrm>
          <a:prstGeom prst="rect">
            <a:avLst/>
          </a:prstGeom>
        </p:spPr>
      </p:pic>
      <p:pic>
        <p:nvPicPr>
          <p:cNvPr id="24" name="dartyl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3589418">
            <a:off x="1518615" y="7409644"/>
            <a:ext cx="1352842" cy="994474"/>
          </a:xfrm>
          <a:prstGeom prst="rect">
            <a:avLst/>
          </a:prstGeom>
        </p:spPr>
      </p:pic>
      <p:pic>
        <p:nvPicPr>
          <p:cNvPr id="25" name="dartbl"/>
          <p:cNvPicPr>
            <a:picLocks noChangeAspect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6736600">
            <a:off x="-394880" y="7175192"/>
            <a:ext cx="1352842" cy="994474"/>
          </a:xfrm>
          <a:prstGeom prst="rect">
            <a:avLst/>
          </a:prstGeom>
        </p:spPr>
      </p:pic>
      <p:pic>
        <p:nvPicPr>
          <p:cNvPr id="27" name="dartgr"/>
          <p:cNvPicPr>
            <a:picLocks noChangeAspect="1"/>
          </p:cNvPicPr>
          <p:nvPr/>
        </p:nvPicPr>
        <p:blipFill rotWithShape="1"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16200000" flipH="1">
            <a:off x="4401403" y="7409644"/>
            <a:ext cx="1352842" cy="9944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50046" y="3773407"/>
            <a:ext cx="1138453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bliqueTopRight"/>
              <a:lightRig rig="threePt" dir="t"/>
            </a:scene3d>
          </a:bodyPr>
          <a:lstStyle/>
          <a:p>
            <a:r>
              <a:rPr lang="en-US" sz="3200" dirty="0">
                <a:ln w="6600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00B050"/>
                    </a:gs>
                    <a:gs pos="50000">
                      <a:srgbClr val="92D050"/>
                    </a:gs>
                    <a:gs pos="100000">
                      <a:srgbClr val="66FF66"/>
                    </a:gs>
                  </a:gsLst>
                  <a:lin ang="5400000" scaled="1"/>
                  <a:tileRect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+</a:t>
            </a:r>
            <a:r>
              <a:rPr lang="en-US" sz="4000" dirty="0">
                <a:ln w="6600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00B050"/>
                    </a:gs>
                    <a:gs pos="50000">
                      <a:srgbClr val="92D050"/>
                    </a:gs>
                    <a:gs pos="100000">
                      <a:srgbClr val="66FF66"/>
                    </a:gs>
                  </a:gsLst>
                  <a:lin ang="5400000" scaled="1"/>
                  <a:tileRect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17</a:t>
            </a:r>
          </a:p>
        </p:txBody>
      </p:sp>
      <p:sp>
        <p:nvSpPr>
          <p:cNvPr id="26" name="Right Arrow 25">
            <a:hlinkClick r:id="" action="ppaction://hlinkshowjump?jump=nextslide"/>
          </p:cNvPr>
          <p:cNvSpPr/>
          <p:nvPr/>
        </p:nvSpPr>
        <p:spPr>
          <a:xfrm>
            <a:off x="10964522" y="5804452"/>
            <a:ext cx="1046922" cy="817117"/>
          </a:xfrm>
          <a:prstGeom prst="rightArrow">
            <a:avLst>
              <a:gd name="adj1" fmla="val 56488"/>
              <a:gd name="adj2" fmla="val 41891"/>
            </a:avLst>
          </a:prstGeom>
          <a:solidFill>
            <a:srgbClr val="FF0000"/>
          </a:solidFill>
          <a:ln>
            <a:solidFill>
              <a:schemeClr val="bg1"/>
            </a:solidFill>
          </a:ln>
          <a:effectLst/>
          <a:scene3d>
            <a:camera prst="perspectiveLeft"/>
            <a:lightRig rig="glow" dir="t">
              <a:rot lat="0" lon="0" rev="14100000"/>
            </a:lightRig>
          </a:scene3d>
          <a:sp3d prstMaterial="softEdge">
            <a:bevelT w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Next</a:t>
            </a:r>
          </a:p>
        </p:txBody>
      </p:sp>
      <p:pic>
        <p:nvPicPr>
          <p:cNvPr id="29" name="图片 20">
            <a:extLst>
              <a:ext uri="{FF2B5EF4-FFF2-40B4-BE49-F238E27FC236}">
                <a16:creationId xmlns:a16="http://schemas.microsoft.com/office/drawing/2014/main" xmlns="" id="{B6AAA7AA-E5AE-4F8A-BB6E-2F19B6CBAC7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95" y="136823"/>
            <a:ext cx="1442802" cy="1859402"/>
          </a:xfrm>
          <a:prstGeom prst="rect">
            <a:avLst/>
          </a:prstGeom>
        </p:spPr>
      </p:pic>
      <p:pic>
        <p:nvPicPr>
          <p:cNvPr id="40" name="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2"/>
          <a:stretch/>
        </p:blipFill>
        <p:spPr>
          <a:xfrm>
            <a:off x="238526" y="5015428"/>
            <a:ext cx="1449877" cy="176842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60298768-B9DD-4BAA-AAAA-CC62CFDBFE5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39" y="5222226"/>
            <a:ext cx="920151" cy="93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765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7037E-7 L -0.18073 0.54467 " pathEditMode="relative" rAng="0" ptsTypes="AA">
                                      <p:cBhvr>
                                        <p:cTn id="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44" y="293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22222E-6 L -0.17136 -0.77199 " pathEditMode="relative" rAng="0" ptsTypes="AA">
                                      <p:cBhvr>
                                        <p:cTn id="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68" y="-38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96296E-6 L -0.2375 0.68704 " pathEditMode="relative" rAng="0" ptsTypes="AA">
                                      <p:cBhvr>
                                        <p:cTn id="1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75" y="3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"/>
                            </p:stCondLst>
                            <p:childTnLst>
                              <p:par>
                                <p:cTn id="16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2.22222E-6 L -0.01719 -0.62153 " pathEditMode="relative" rAng="0" ptsTypes="AA">
                                      <p:cBhvr>
                                        <p:cTn id="1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9" y="-3108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81481E-6 L -0.15247 0.47314 " pathEditMode="relative" rAng="0" ptsTypes="AA">
                                      <p:cBhvr>
                                        <p:cTn id="2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30" y="2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"/>
                            </p:stCondLst>
                            <p:childTnLst>
                              <p:par>
                                <p:cTn id="2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0 L 0.21015 -0.3875 " pathEditMode="relative" rAng="0" ptsTypes="AA">
                                      <p:cBhvr>
                                        <p:cTn id="2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08" y="-19375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50"/>
                            </p:stCondLst>
                            <p:childTnLst>
                              <p:par>
                                <p:cTn id="48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48148E-6 L 0.12122 -0.14028 " pathEditMode="relative" rAng="0" ptsTypes="AA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55" y="-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75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250"/>
                            </p:stCondLst>
                            <p:childTnLst>
                              <p:par>
                                <p:cTn id="55" presetID="47" presetClass="exit" presetSubtype="0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75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11111E-6 L -0.13346 0.46204 " pathEditMode="relative" rAng="0" ptsTypes="AA">
                                      <p:cBhvr>
                                        <p:cTn id="6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80" y="2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"/>
                            </p:stCondLst>
                            <p:childTnLst>
                              <p:par>
                                <p:cTn id="70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7.40741E-7 L -0.05833 -0.64375 " pathEditMode="relative" rAng="0" ptsTypes="AA">
                                      <p:cBhvr>
                                        <p:cTn id="7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7" y="-321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7" grpId="0" animBg="1"/>
      <p:bldP spid="18" grpId="0" animBg="1"/>
      <p:bldP spid="6" grpId="0"/>
      <p:bldP spid="6" grpId="1"/>
      <p:bldP spid="2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" name="图片 10">
            <a:extLst>
              <a:ext uri="{FF2B5EF4-FFF2-40B4-BE49-F238E27FC236}">
                <a16:creationId xmlns:a16="http://schemas.microsoft.com/office/drawing/2014/main" xmlns="" id="{BDCC1C2A-F994-4F3F-AD0F-DDDD3F8ACD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78063" y="5658575"/>
            <a:ext cx="2191078" cy="1081530"/>
          </a:xfrm>
          <a:prstGeom prst="rect">
            <a:avLst/>
          </a:prstGeom>
        </p:spPr>
      </p:pic>
      <p:sp>
        <p:nvSpPr>
          <p:cNvPr id="14" name="DapanA"/>
          <p:cNvSpPr/>
          <p:nvPr/>
        </p:nvSpPr>
        <p:spPr>
          <a:xfrm>
            <a:off x="5676498" y="3088789"/>
            <a:ext cx="2674304" cy="1493984"/>
          </a:xfrm>
          <a:prstGeom prst="flowChartTerminator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He’s </a:t>
            </a: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my</a:t>
            </a:r>
            <a:r>
              <a:rPr lang="en-US" sz="2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grandfather.</a:t>
            </a:r>
          </a:p>
        </p:txBody>
      </p:sp>
      <p:sp>
        <p:nvSpPr>
          <p:cNvPr id="15" name="DapanB"/>
          <p:cNvSpPr/>
          <p:nvPr/>
        </p:nvSpPr>
        <p:spPr>
          <a:xfrm>
            <a:off x="8577403" y="3088789"/>
            <a:ext cx="2941186" cy="1493984"/>
          </a:xfrm>
          <a:prstGeom prst="flowChartTerminator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She’s </a:t>
            </a: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my</a:t>
            </a:r>
            <a:r>
              <a:rPr lang="en-US" sz="2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grandfather.</a:t>
            </a:r>
          </a:p>
        </p:txBody>
      </p:sp>
      <p:sp>
        <p:nvSpPr>
          <p:cNvPr id="17" name="DapanC"/>
          <p:cNvSpPr/>
          <p:nvPr/>
        </p:nvSpPr>
        <p:spPr>
          <a:xfrm>
            <a:off x="5676498" y="4912779"/>
            <a:ext cx="2674304" cy="1493984"/>
          </a:xfrm>
          <a:prstGeom prst="flowChartTerminator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He’s </a:t>
            </a: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my</a:t>
            </a:r>
            <a:r>
              <a:rPr lang="en-US" sz="2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grandmother.</a:t>
            </a:r>
          </a:p>
        </p:txBody>
      </p:sp>
      <p:sp>
        <p:nvSpPr>
          <p:cNvPr id="18" name="DapanD"/>
          <p:cNvSpPr/>
          <p:nvPr/>
        </p:nvSpPr>
        <p:spPr>
          <a:xfrm>
            <a:off x="8577403" y="4912779"/>
            <a:ext cx="2941186" cy="1493984"/>
          </a:xfrm>
          <a:prstGeom prst="flowChartTerminator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She’s </a:t>
            </a: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my</a:t>
            </a:r>
            <a:r>
              <a:rPr lang="en-US" sz="2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grandmother.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3" r="14169"/>
          <a:stretch/>
        </p:blipFill>
        <p:spPr>
          <a:xfrm>
            <a:off x="624818" y="941567"/>
            <a:ext cx="4718485" cy="4704626"/>
          </a:xfrm>
          <a:prstGeom prst="ellipse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908909" y="6991473"/>
            <a:ext cx="1239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Abc.xyz789</a:t>
            </a:r>
          </a:p>
        </p:txBody>
      </p:sp>
      <p:sp>
        <p:nvSpPr>
          <p:cNvPr id="2" name="Horizontal Scroll 1"/>
          <p:cNvSpPr/>
          <p:nvPr/>
        </p:nvSpPr>
        <p:spPr>
          <a:xfrm>
            <a:off x="5581326" y="251790"/>
            <a:ext cx="6099329" cy="2735699"/>
          </a:xfrm>
          <a:prstGeom prst="horizontalScroll">
            <a:avLst>
              <a:gd name="adj" fmla="val 11211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Who’s that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woman?</a:t>
            </a:r>
          </a:p>
        </p:txBody>
      </p:sp>
      <p:pic>
        <p:nvPicPr>
          <p:cNvPr id="3" name="dartr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7852804" y="5455364"/>
            <a:ext cx="1344251" cy="988159"/>
          </a:xfrm>
          <a:prstGeom prst="rect">
            <a:avLst/>
          </a:prstGeom>
        </p:spPr>
      </p:pic>
      <p:pic>
        <p:nvPicPr>
          <p:cNvPr id="19" name="dartyl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7852804" y="3581571"/>
            <a:ext cx="1344251" cy="988159"/>
          </a:xfrm>
          <a:prstGeom prst="rect">
            <a:avLst/>
          </a:prstGeom>
        </p:spPr>
      </p:pic>
      <p:pic>
        <p:nvPicPr>
          <p:cNvPr id="20" name="dartbl"/>
          <p:cNvPicPr>
            <a:picLocks noChangeAspect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4970985" y="5405561"/>
            <a:ext cx="1344251" cy="988159"/>
          </a:xfrm>
          <a:prstGeom prst="rect">
            <a:avLst/>
          </a:prstGeom>
        </p:spPr>
      </p:pic>
      <p:pic>
        <p:nvPicPr>
          <p:cNvPr id="22" name="dartgr"/>
          <p:cNvPicPr>
            <a:picLocks noChangeAspect="1"/>
          </p:cNvPicPr>
          <p:nvPr/>
        </p:nvPicPr>
        <p:blipFill rotWithShape="1"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4902936" y="3589206"/>
            <a:ext cx="1344251" cy="988159"/>
          </a:xfrm>
          <a:prstGeom prst="rect">
            <a:avLst/>
          </a:prstGeom>
        </p:spPr>
      </p:pic>
      <p:pic>
        <p:nvPicPr>
          <p:cNvPr id="23" name="dartr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757" t="12569"/>
          <a:stretch/>
        </p:blipFill>
        <p:spPr>
          <a:xfrm rot="16451257" flipH="1">
            <a:off x="5629245" y="7722431"/>
            <a:ext cx="1344879" cy="867132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24" name="dartyl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3589418">
            <a:off x="1518615" y="7409644"/>
            <a:ext cx="1352842" cy="994474"/>
          </a:xfrm>
          <a:prstGeom prst="rect">
            <a:avLst/>
          </a:prstGeom>
        </p:spPr>
      </p:pic>
      <p:pic>
        <p:nvPicPr>
          <p:cNvPr id="25" name="dartbl"/>
          <p:cNvPicPr>
            <a:picLocks noChangeAspect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572669">
            <a:off x="-179184" y="7251327"/>
            <a:ext cx="1352842" cy="994474"/>
          </a:xfrm>
          <a:prstGeom prst="rect">
            <a:avLst/>
          </a:prstGeom>
        </p:spPr>
      </p:pic>
      <p:pic>
        <p:nvPicPr>
          <p:cNvPr id="27" name="dartgr"/>
          <p:cNvPicPr>
            <a:picLocks noChangeAspect="1"/>
          </p:cNvPicPr>
          <p:nvPr/>
        </p:nvPicPr>
        <p:blipFill rotWithShape="1"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16200000" flipH="1">
            <a:off x="4401403" y="7409644"/>
            <a:ext cx="1352842" cy="9944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19177" y="2380903"/>
            <a:ext cx="1138453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bliqueTopRight"/>
              <a:lightRig rig="threePt" dir="t"/>
            </a:scene3d>
          </a:bodyPr>
          <a:lstStyle/>
          <a:p>
            <a:r>
              <a:rPr lang="en-US" sz="3200" dirty="0">
                <a:ln w="6600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00B050"/>
                    </a:gs>
                    <a:gs pos="50000">
                      <a:srgbClr val="92D050"/>
                    </a:gs>
                    <a:gs pos="100000">
                      <a:srgbClr val="66FF66"/>
                    </a:gs>
                  </a:gsLst>
                  <a:lin ang="5400000" scaled="1"/>
                  <a:tileRect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+</a:t>
            </a:r>
            <a:r>
              <a:rPr lang="en-US" sz="4000" dirty="0">
                <a:ln w="6600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00B050"/>
                    </a:gs>
                    <a:gs pos="50000">
                      <a:srgbClr val="92D050"/>
                    </a:gs>
                    <a:gs pos="100000">
                      <a:srgbClr val="66FF66"/>
                    </a:gs>
                  </a:gsLst>
                  <a:lin ang="5400000" scaled="1"/>
                  <a:tileRect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13</a:t>
            </a:r>
          </a:p>
        </p:txBody>
      </p:sp>
      <p:pic>
        <p:nvPicPr>
          <p:cNvPr id="29" name="图片 20">
            <a:extLst>
              <a:ext uri="{FF2B5EF4-FFF2-40B4-BE49-F238E27FC236}">
                <a16:creationId xmlns:a16="http://schemas.microsoft.com/office/drawing/2014/main" xmlns="" id="{B6AAA7AA-E5AE-4F8A-BB6E-2F19B6CBAC7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95" y="136823"/>
            <a:ext cx="1442802" cy="1859402"/>
          </a:xfrm>
          <a:prstGeom prst="rect">
            <a:avLst/>
          </a:prstGeom>
        </p:spPr>
      </p:pic>
      <p:sp>
        <p:nvSpPr>
          <p:cNvPr id="33" name="Right Arrow 32">
            <a:hlinkClick r:id="" action="ppaction://hlinkshowjump?jump=nextslide"/>
          </p:cNvPr>
          <p:cNvSpPr/>
          <p:nvPr/>
        </p:nvSpPr>
        <p:spPr>
          <a:xfrm>
            <a:off x="10964522" y="5804452"/>
            <a:ext cx="1046922" cy="817117"/>
          </a:xfrm>
          <a:prstGeom prst="rightArrow">
            <a:avLst>
              <a:gd name="adj1" fmla="val 56488"/>
              <a:gd name="adj2" fmla="val 41891"/>
            </a:avLst>
          </a:prstGeom>
          <a:solidFill>
            <a:srgbClr val="FF0000"/>
          </a:solidFill>
          <a:ln>
            <a:solidFill>
              <a:schemeClr val="bg1"/>
            </a:solidFill>
          </a:ln>
          <a:effectLst/>
          <a:scene3d>
            <a:camera prst="perspectiveLeft"/>
            <a:lightRig rig="glow" dir="t">
              <a:rot lat="0" lon="0" rev="14100000"/>
            </a:lightRig>
          </a:scene3d>
          <a:sp3d prstMaterial="softEdge">
            <a:bevelT w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Next</a:t>
            </a:r>
          </a:p>
        </p:txBody>
      </p:sp>
      <p:pic>
        <p:nvPicPr>
          <p:cNvPr id="31" name="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2"/>
          <a:stretch/>
        </p:blipFill>
        <p:spPr>
          <a:xfrm>
            <a:off x="238526" y="5015428"/>
            <a:ext cx="1449877" cy="176842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60298768-B9DD-4BAA-AAAA-CC62CFDBFE5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39" y="5222226"/>
            <a:ext cx="920151" cy="93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14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7037E-7 L -0.18073 0.54467 " pathEditMode="relative" rAng="0" ptsTypes="AA">
                                      <p:cBhvr>
                                        <p:cTn id="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44" y="293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22222E-6 L -0.18243 -0.63102 " pathEditMode="relative" rAng="0" ptsTypes="AA">
                                      <p:cBhvr>
                                        <p:cTn id="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28" y="-3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96296E-6 L -0.2375 0.68704 " pathEditMode="relative" rAng="0" ptsTypes="AA">
                                      <p:cBhvr>
                                        <p:cTn id="1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75" y="3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"/>
                            </p:stCondLst>
                            <p:childTnLst>
                              <p:par>
                                <p:cTn id="16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2.22222E-6 L -0.01719 -0.62153 " pathEditMode="relative" rAng="0" ptsTypes="AA">
                                      <p:cBhvr>
                                        <p:cTn id="1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9" y="-3108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81481E-6 L -0.15247 0.47314 " pathEditMode="relative" rAng="0" ptsTypes="AA">
                                      <p:cBhvr>
                                        <p:cTn id="2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30" y="2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"/>
                            </p:stCondLst>
                            <p:childTnLst>
                              <p:par>
                                <p:cTn id="24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11111E-6 L 0.17968 -0.55023 " pathEditMode="relative" rAng="0" ptsTypes="AA">
                                      <p:cBhvr>
                                        <p:cTn id="2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84" y="-275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11111E-6 L -0.13346 0.46204 " pathEditMode="relative" rAng="0" ptsTypes="AA">
                                      <p:cBhvr>
                                        <p:cTn id="3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80" y="23102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1.48148E-6 L -0.12057 -0.14028 " pathEditMode="relative" rAng="0" ptsTypes="AA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29" y="-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85185E-6 L -0.14987 -0.66227 " pathEditMode="relative" rAng="0" ptsTypes="AA">
                                      <p:cBhvr>
                                        <p:cTn id="54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00" y="-3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5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250"/>
                            </p:stCondLst>
                            <p:childTnLst>
                              <p:par>
                                <p:cTn id="60" presetID="47" presetClass="exit" presetSubtype="0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75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7" grpId="0" animBg="1"/>
      <p:bldP spid="18" grpId="0" animBg="1"/>
      <p:bldP spid="6" grpId="0"/>
      <p:bldP spid="6" grpId="1"/>
      <p:bldP spid="3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图片 10">
            <a:extLst>
              <a:ext uri="{FF2B5EF4-FFF2-40B4-BE49-F238E27FC236}">
                <a16:creationId xmlns:a16="http://schemas.microsoft.com/office/drawing/2014/main" xmlns="" id="{BDCC1C2A-F994-4F3F-AD0F-DDDD3F8ACD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75656" y="5550819"/>
            <a:ext cx="2191078" cy="1081530"/>
          </a:xfrm>
          <a:prstGeom prst="rect">
            <a:avLst/>
          </a:prstGeom>
        </p:spPr>
      </p:pic>
      <p:pic>
        <p:nvPicPr>
          <p:cNvPr id="45" name="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2"/>
          <a:stretch/>
        </p:blipFill>
        <p:spPr>
          <a:xfrm>
            <a:off x="238526" y="5015428"/>
            <a:ext cx="1449877" cy="176842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60298768-B9DD-4BAA-AAAA-CC62CFDBFE5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39" y="5222226"/>
            <a:ext cx="920151" cy="938580"/>
          </a:xfrm>
          <a:prstGeom prst="rect">
            <a:avLst/>
          </a:prstGeom>
        </p:spPr>
      </p:pic>
      <p:sp>
        <p:nvSpPr>
          <p:cNvPr id="14" name="DapanA"/>
          <p:cNvSpPr/>
          <p:nvPr/>
        </p:nvSpPr>
        <p:spPr>
          <a:xfrm>
            <a:off x="5676498" y="3088789"/>
            <a:ext cx="2674304" cy="1493984"/>
          </a:xfrm>
          <a:prstGeom prst="flowChartTerminator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He’s 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my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brother.</a:t>
            </a:r>
          </a:p>
        </p:txBody>
      </p:sp>
      <p:sp>
        <p:nvSpPr>
          <p:cNvPr id="15" name="DapanB"/>
          <p:cNvSpPr/>
          <p:nvPr/>
        </p:nvSpPr>
        <p:spPr>
          <a:xfrm>
            <a:off x="8577403" y="3088789"/>
            <a:ext cx="2941186" cy="1493984"/>
          </a:xfrm>
          <a:prstGeom prst="flowChartTerminator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She’s 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my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brother.</a:t>
            </a:r>
          </a:p>
        </p:txBody>
      </p:sp>
      <p:sp>
        <p:nvSpPr>
          <p:cNvPr id="17" name="DapanC"/>
          <p:cNvSpPr/>
          <p:nvPr/>
        </p:nvSpPr>
        <p:spPr>
          <a:xfrm>
            <a:off x="5676498" y="4912779"/>
            <a:ext cx="2674304" cy="1493984"/>
          </a:xfrm>
          <a:prstGeom prst="flowChartTerminator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He’s 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my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sister.</a:t>
            </a:r>
          </a:p>
        </p:txBody>
      </p:sp>
      <p:sp>
        <p:nvSpPr>
          <p:cNvPr id="18" name="DapanD"/>
          <p:cNvSpPr/>
          <p:nvPr/>
        </p:nvSpPr>
        <p:spPr>
          <a:xfrm>
            <a:off x="8577403" y="4912779"/>
            <a:ext cx="2941186" cy="1493984"/>
          </a:xfrm>
          <a:prstGeom prst="flowChartTerminator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She’s 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my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sister.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3" r="14169"/>
          <a:stretch/>
        </p:blipFill>
        <p:spPr>
          <a:xfrm>
            <a:off x="624818" y="941567"/>
            <a:ext cx="4718485" cy="4704626"/>
          </a:xfrm>
          <a:prstGeom prst="ellipse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908909" y="6991473"/>
            <a:ext cx="1239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Abc.xyz789</a:t>
            </a:r>
          </a:p>
        </p:txBody>
      </p:sp>
      <p:sp>
        <p:nvSpPr>
          <p:cNvPr id="2" name="Horizontal Scroll 1"/>
          <p:cNvSpPr/>
          <p:nvPr/>
        </p:nvSpPr>
        <p:spPr>
          <a:xfrm>
            <a:off x="5581326" y="251790"/>
            <a:ext cx="6099329" cy="2735699"/>
          </a:xfrm>
          <a:prstGeom prst="horizontalScroll">
            <a:avLst>
              <a:gd name="adj" fmla="val 11211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Who’s that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boy?</a:t>
            </a:r>
          </a:p>
        </p:txBody>
      </p:sp>
      <p:pic>
        <p:nvPicPr>
          <p:cNvPr id="3" name="dartr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7852804" y="5455364"/>
            <a:ext cx="1344251" cy="988159"/>
          </a:xfrm>
          <a:prstGeom prst="rect">
            <a:avLst/>
          </a:prstGeom>
        </p:spPr>
      </p:pic>
      <p:pic>
        <p:nvPicPr>
          <p:cNvPr id="19" name="dartyl"/>
          <p:cNvPicPr>
            <a:picLocks noChangeAspect="1"/>
          </p:cNvPicPr>
          <p:nvPr/>
        </p:nvPicPr>
        <p:blipFill rotWithShape="1">
          <a:blip r:embed="rId10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7852804" y="3581571"/>
            <a:ext cx="1344251" cy="988159"/>
          </a:xfrm>
          <a:prstGeom prst="rect">
            <a:avLst/>
          </a:prstGeom>
        </p:spPr>
      </p:pic>
      <p:pic>
        <p:nvPicPr>
          <p:cNvPr id="20" name="dartbl"/>
          <p:cNvPicPr>
            <a:picLocks noChangeAspect="1"/>
          </p:cNvPicPr>
          <p:nvPr/>
        </p:nvPicPr>
        <p:blipFill rotWithShape="1">
          <a:blip r:embed="rId10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4970985" y="5405561"/>
            <a:ext cx="1344251" cy="988159"/>
          </a:xfrm>
          <a:prstGeom prst="rect">
            <a:avLst/>
          </a:prstGeom>
        </p:spPr>
      </p:pic>
      <p:pic>
        <p:nvPicPr>
          <p:cNvPr id="22" name="dartgr"/>
          <p:cNvPicPr>
            <a:picLocks noChangeAspect="1"/>
          </p:cNvPicPr>
          <p:nvPr/>
        </p:nvPicPr>
        <p:blipFill rotWithShape="1">
          <a:blip r:embed="rId10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4902936" y="3589206"/>
            <a:ext cx="1344251" cy="988159"/>
          </a:xfrm>
          <a:prstGeom prst="rect">
            <a:avLst/>
          </a:prstGeom>
        </p:spPr>
      </p:pic>
      <p:pic>
        <p:nvPicPr>
          <p:cNvPr id="23" name="dartr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17115678" flipH="1">
            <a:off x="2681209" y="7539989"/>
            <a:ext cx="1352842" cy="994474"/>
          </a:xfrm>
          <a:prstGeom prst="rect">
            <a:avLst/>
          </a:prstGeom>
        </p:spPr>
      </p:pic>
      <p:pic>
        <p:nvPicPr>
          <p:cNvPr id="24" name="dartyl"/>
          <p:cNvPicPr>
            <a:picLocks noChangeAspect="1"/>
          </p:cNvPicPr>
          <p:nvPr/>
        </p:nvPicPr>
        <p:blipFill rotWithShape="1">
          <a:blip r:embed="rId10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4621643">
            <a:off x="1152660" y="7331768"/>
            <a:ext cx="1352842" cy="994474"/>
          </a:xfrm>
          <a:prstGeom prst="rect">
            <a:avLst/>
          </a:prstGeom>
        </p:spPr>
      </p:pic>
      <p:pic>
        <p:nvPicPr>
          <p:cNvPr id="25" name="dartbl"/>
          <p:cNvPicPr>
            <a:picLocks noChangeAspect="1"/>
          </p:cNvPicPr>
          <p:nvPr/>
        </p:nvPicPr>
        <p:blipFill rotWithShape="1">
          <a:blip r:embed="rId10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4871310">
            <a:off x="-179184" y="7251327"/>
            <a:ext cx="1352842" cy="994474"/>
          </a:xfrm>
          <a:prstGeom prst="rect">
            <a:avLst/>
          </a:prstGeom>
        </p:spPr>
      </p:pic>
      <p:pic>
        <p:nvPicPr>
          <p:cNvPr id="27" name="dartgr"/>
          <p:cNvPicPr>
            <a:picLocks noChangeAspect="1"/>
          </p:cNvPicPr>
          <p:nvPr/>
        </p:nvPicPr>
        <p:blipFill rotWithShape="1">
          <a:blip r:embed="rId10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16200000" flipH="1">
            <a:off x="4401403" y="7409644"/>
            <a:ext cx="1352842" cy="9944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89176" y="2279603"/>
            <a:ext cx="12747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n w="6600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00B050"/>
                    </a:gs>
                    <a:gs pos="50000">
                      <a:srgbClr val="92D050"/>
                    </a:gs>
                    <a:gs pos="100000">
                      <a:srgbClr val="66FF66"/>
                    </a:gs>
                  </a:gsLst>
                  <a:lin ang="5400000" scaled="1"/>
                  <a:tileRect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+ </a:t>
            </a:r>
            <a:r>
              <a:rPr lang="en-US" sz="4000" dirty="0">
                <a:ln w="6600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00B050"/>
                    </a:gs>
                    <a:gs pos="50000">
                      <a:srgbClr val="92D050"/>
                    </a:gs>
                    <a:gs pos="100000">
                      <a:srgbClr val="66FF66"/>
                    </a:gs>
                  </a:gsLst>
                  <a:lin ang="5400000" scaled="1"/>
                  <a:tileRect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20</a:t>
            </a:r>
          </a:p>
        </p:txBody>
      </p:sp>
      <p:pic>
        <p:nvPicPr>
          <p:cNvPr id="28" name="图片 20">
            <a:extLst>
              <a:ext uri="{FF2B5EF4-FFF2-40B4-BE49-F238E27FC236}">
                <a16:creationId xmlns:a16="http://schemas.microsoft.com/office/drawing/2014/main" xmlns="" id="{B6AAA7AA-E5AE-4F8A-BB6E-2F19B6CBAC7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95" y="136823"/>
            <a:ext cx="1442802" cy="1859402"/>
          </a:xfrm>
          <a:prstGeom prst="rect">
            <a:avLst/>
          </a:prstGeom>
        </p:spPr>
      </p:pic>
      <p:sp>
        <p:nvSpPr>
          <p:cNvPr id="30" name="Right Arrow 29">
            <a:hlinkClick r:id="" action="ppaction://hlinkshowjump?jump=nextslide"/>
          </p:cNvPr>
          <p:cNvSpPr/>
          <p:nvPr/>
        </p:nvSpPr>
        <p:spPr>
          <a:xfrm>
            <a:off x="10964522" y="5804452"/>
            <a:ext cx="1046922" cy="817117"/>
          </a:xfrm>
          <a:prstGeom prst="rightArrow">
            <a:avLst>
              <a:gd name="adj1" fmla="val 56488"/>
              <a:gd name="adj2" fmla="val 41891"/>
            </a:avLst>
          </a:prstGeom>
          <a:solidFill>
            <a:srgbClr val="FF0000"/>
          </a:solidFill>
          <a:ln>
            <a:solidFill>
              <a:schemeClr val="bg1"/>
            </a:solidFill>
          </a:ln>
          <a:effectLst/>
          <a:scene3d>
            <a:camera prst="perspectiveLeft"/>
            <a:lightRig rig="glow" dir="t">
              <a:rot lat="0" lon="0" rev="14100000"/>
            </a:lightRig>
          </a:scene3d>
          <a:sp3d prstMaterial="softEdge">
            <a:bevelT w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395670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7037E-7 L -0.18073 0.54467 " pathEditMode="relative" rAng="0" ptsTypes="AA">
                                      <p:cBhvr>
                                        <p:cTn id="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44" y="2939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7.40741E-7 L 0.12826 0.13426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06" y="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22222E-6 L -0.15378 -0.77523 " pathEditMode="relative" rAng="0" ptsTypes="AA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95" y="-3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7" presetClass="exit" presetSubtype="0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96296E-6 L -0.2375 0.68704 " pathEditMode="relative" rAng="0" ptsTypes="AA">
                                      <p:cBhvr>
                                        <p:cTn id="4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75" y="3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"/>
                            </p:stCondLst>
                            <p:childTnLst>
                              <p:par>
                                <p:cTn id="50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4.81481E-6 L 0.08151 -0.58426 " pathEditMode="relative" rAng="0" ptsTypes="AA">
                                      <p:cBhvr>
                                        <p:cTn id="51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" y="-2921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81481E-6 L -0.15247 0.47314 " pathEditMode="relative" rAng="0" ptsTypes="AA">
                                      <p:cBhvr>
                                        <p:cTn id="5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30" y="2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"/>
                            </p:stCondLst>
                            <p:childTnLst>
                              <p:par>
                                <p:cTn id="58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11111E-6 L 0.09505 -0.55139 " pathEditMode="relative" rAng="0" ptsTypes="AA">
                                      <p:cBhvr>
                                        <p:cTn id="59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53" y="-2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11111E-6 L -0.13346 0.46204 " pathEditMode="relative" rAng="0" ptsTypes="AA">
                                      <p:cBhvr>
                                        <p:cTn id="6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80" y="2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"/>
                            </p:stCondLst>
                            <p:childTnLst>
                              <p:par>
                                <p:cTn id="66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7.40741E-7 L -0.05833 -0.64375 " pathEditMode="relative" rAng="0" ptsTypes="AA">
                                      <p:cBhvr>
                                        <p:cTn id="6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7" y="-321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7" grpId="0" animBg="1"/>
      <p:bldP spid="18" grpId="0" animBg="1"/>
      <p:bldP spid="6" grpId="0"/>
      <p:bldP spid="6" grpId="1"/>
      <p:bldP spid="3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" name="图片 10">
            <a:extLst>
              <a:ext uri="{FF2B5EF4-FFF2-40B4-BE49-F238E27FC236}">
                <a16:creationId xmlns:a16="http://schemas.microsoft.com/office/drawing/2014/main" xmlns="" id="{BDCC1C2A-F994-4F3F-AD0F-DDDD3F8ACD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78063" y="5658575"/>
            <a:ext cx="2191078" cy="1081530"/>
          </a:xfrm>
          <a:prstGeom prst="rect">
            <a:avLst/>
          </a:prstGeom>
        </p:spPr>
      </p:pic>
      <p:sp>
        <p:nvSpPr>
          <p:cNvPr id="14" name="DapanA"/>
          <p:cNvSpPr/>
          <p:nvPr/>
        </p:nvSpPr>
        <p:spPr>
          <a:xfrm>
            <a:off x="5676498" y="3088789"/>
            <a:ext cx="2674304" cy="1493984"/>
          </a:xfrm>
          <a:prstGeom prst="flowChartTerminator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She’s 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my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mother.</a:t>
            </a:r>
          </a:p>
        </p:txBody>
      </p:sp>
      <p:sp>
        <p:nvSpPr>
          <p:cNvPr id="15" name="DapanB"/>
          <p:cNvSpPr/>
          <p:nvPr/>
        </p:nvSpPr>
        <p:spPr>
          <a:xfrm>
            <a:off x="8577403" y="3088789"/>
            <a:ext cx="2941186" cy="1493984"/>
          </a:xfrm>
          <a:prstGeom prst="flowChartTerminator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He’s 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my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mother.</a:t>
            </a:r>
          </a:p>
        </p:txBody>
      </p:sp>
      <p:sp>
        <p:nvSpPr>
          <p:cNvPr id="17" name="DapanC"/>
          <p:cNvSpPr/>
          <p:nvPr/>
        </p:nvSpPr>
        <p:spPr>
          <a:xfrm>
            <a:off x="5676498" y="4912779"/>
            <a:ext cx="2674304" cy="1493984"/>
          </a:xfrm>
          <a:prstGeom prst="flowChartTerminator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She’s 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my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grandfather.</a:t>
            </a:r>
          </a:p>
        </p:txBody>
      </p:sp>
      <p:sp>
        <p:nvSpPr>
          <p:cNvPr id="18" name="DapanD"/>
          <p:cNvSpPr/>
          <p:nvPr/>
        </p:nvSpPr>
        <p:spPr>
          <a:xfrm>
            <a:off x="8577403" y="4912779"/>
            <a:ext cx="2941186" cy="1493984"/>
          </a:xfrm>
          <a:prstGeom prst="flowChartTerminator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He’s 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my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grandfather.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3" r="14169"/>
          <a:stretch/>
        </p:blipFill>
        <p:spPr>
          <a:xfrm>
            <a:off x="624818" y="941567"/>
            <a:ext cx="4718485" cy="4704626"/>
          </a:xfrm>
          <a:prstGeom prst="ellipse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908909" y="6991473"/>
            <a:ext cx="1239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Abc.xyz789</a:t>
            </a:r>
          </a:p>
        </p:txBody>
      </p:sp>
      <p:sp>
        <p:nvSpPr>
          <p:cNvPr id="2" name="Horizontal Scroll 1"/>
          <p:cNvSpPr/>
          <p:nvPr/>
        </p:nvSpPr>
        <p:spPr>
          <a:xfrm>
            <a:off x="5581326" y="251790"/>
            <a:ext cx="6099329" cy="2735699"/>
          </a:xfrm>
          <a:prstGeom prst="horizontalScroll">
            <a:avLst>
              <a:gd name="adj" fmla="val 11211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Who’s that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man?</a:t>
            </a:r>
          </a:p>
        </p:txBody>
      </p:sp>
      <p:pic>
        <p:nvPicPr>
          <p:cNvPr id="3" name="dartr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7852804" y="5455364"/>
            <a:ext cx="1344251" cy="988159"/>
          </a:xfrm>
          <a:prstGeom prst="rect">
            <a:avLst/>
          </a:prstGeom>
        </p:spPr>
      </p:pic>
      <p:pic>
        <p:nvPicPr>
          <p:cNvPr id="19" name="dartyl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7852804" y="3581571"/>
            <a:ext cx="1344251" cy="988159"/>
          </a:xfrm>
          <a:prstGeom prst="rect">
            <a:avLst/>
          </a:prstGeom>
        </p:spPr>
      </p:pic>
      <p:pic>
        <p:nvPicPr>
          <p:cNvPr id="20" name="dartbl"/>
          <p:cNvPicPr>
            <a:picLocks noChangeAspect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4970985" y="5405561"/>
            <a:ext cx="1344251" cy="988159"/>
          </a:xfrm>
          <a:prstGeom prst="rect">
            <a:avLst/>
          </a:prstGeom>
        </p:spPr>
      </p:pic>
      <p:pic>
        <p:nvPicPr>
          <p:cNvPr id="22" name="dartgr"/>
          <p:cNvPicPr>
            <a:picLocks noChangeAspect="1"/>
          </p:cNvPicPr>
          <p:nvPr/>
        </p:nvPicPr>
        <p:blipFill rotWithShape="1"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4902936" y="3589206"/>
            <a:ext cx="1344251" cy="988159"/>
          </a:xfrm>
          <a:prstGeom prst="rect">
            <a:avLst/>
          </a:prstGeom>
        </p:spPr>
      </p:pic>
      <p:pic>
        <p:nvPicPr>
          <p:cNvPr id="23" name="dartr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757" t="12569"/>
          <a:stretch/>
        </p:blipFill>
        <p:spPr>
          <a:xfrm rot="16451257" flipH="1">
            <a:off x="2942315" y="7629543"/>
            <a:ext cx="1344879" cy="867132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24" name="dartyl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3589418">
            <a:off x="1518615" y="7409644"/>
            <a:ext cx="1352842" cy="994474"/>
          </a:xfrm>
          <a:prstGeom prst="rect">
            <a:avLst/>
          </a:prstGeom>
        </p:spPr>
      </p:pic>
      <p:pic>
        <p:nvPicPr>
          <p:cNvPr id="25" name="dartbl"/>
          <p:cNvPicPr>
            <a:picLocks noChangeAspect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572669">
            <a:off x="-179184" y="7251327"/>
            <a:ext cx="1352842" cy="994474"/>
          </a:xfrm>
          <a:prstGeom prst="rect">
            <a:avLst/>
          </a:prstGeom>
        </p:spPr>
      </p:pic>
      <p:pic>
        <p:nvPicPr>
          <p:cNvPr id="27" name="dartgr"/>
          <p:cNvPicPr>
            <a:picLocks noChangeAspect="1"/>
          </p:cNvPicPr>
          <p:nvPr/>
        </p:nvPicPr>
        <p:blipFill rotWithShape="1"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16200000" flipH="1">
            <a:off x="4401403" y="7409644"/>
            <a:ext cx="1352842" cy="9944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19177" y="2380903"/>
            <a:ext cx="1138453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bliqueTopRight"/>
              <a:lightRig rig="threePt" dir="t"/>
            </a:scene3d>
          </a:bodyPr>
          <a:lstStyle/>
          <a:p>
            <a:r>
              <a:rPr lang="en-US" sz="3200" dirty="0">
                <a:ln w="6600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00B050"/>
                    </a:gs>
                    <a:gs pos="50000">
                      <a:srgbClr val="92D050"/>
                    </a:gs>
                    <a:gs pos="100000">
                      <a:srgbClr val="66FF66"/>
                    </a:gs>
                  </a:gsLst>
                  <a:lin ang="5400000" scaled="1"/>
                  <a:tileRect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+</a:t>
            </a:r>
            <a:r>
              <a:rPr lang="en-US" sz="4000" dirty="0">
                <a:ln w="6600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00B050"/>
                    </a:gs>
                    <a:gs pos="50000">
                      <a:srgbClr val="92D050"/>
                    </a:gs>
                    <a:gs pos="100000">
                      <a:srgbClr val="66FF66"/>
                    </a:gs>
                  </a:gsLst>
                  <a:lin ang="5400000" scaled="1"/>
                  <a:tileRect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14</a:t>
            </a:r>
          </a:p>
        </p:txBody>
      </p:sp>
      <p:pic>
        <p:nvPicPr>
          <p:cNvPr id="29" name="图片 20">
            <a:extLst>
              <a:ext uri="{FF2B5EF4-FFF2-40B4-BE49-F238E27FC236}">
                <a16:creationId xmlns:a16="http://schemas.microsoft.com/office/drawing/2014/main" xmlns="" id="{B6AAA7AA-E5AE-4F8A-BB6E-2F19B6CBAC7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95" y="136823"/>
            <a:ext cx="1442802" cy="1859402"/>
          </a:xfrm>
          <a:prstGeom prst="rect">
            <a:avLst/>
          </a:prstGeom>
        </p:spPr>
      </p:pic>
      <p:sp>
        <p:nvSpPr>
          <p:cNvPr id="33" name="Right Arrow 32">
            <a:hlinkClick r:id="" action="ppaction://hlinkshowjump?jump=nextslide"/>
          </p:cNvPr>
          <p:cNvSpPr/>
          <p:nvPr/>
        </p:nvSpPr>
        <p:spPr>
          <a:xfrm>
            <a:off x="10964522" y="5804452"/>
            <a:ext cx="1046922" cy="817117"/>
          </a:xfrm>
          <a:prstGeom prst="rightArrow">
            <a:avLst>
              <a:gd name="adj1" fmla="val 56488"/>
              <a:gd name="adj2" fmla="val 41891"/>
            </a:avLst>
          </a:prstGeom>
          <a:solidFill>
            <a:srgbClr val="FF0000"/>
          </a:solidFill>
          <a:ln>
            <a:solidFill>
              <a:schemeClr val="bg1"/>
            </a:solidFill>
          </a:ln>
          <a:effectLst/>
          <a:scene3d>
            <a:camera prst="perspectiveLeft"/>
            <a:lightRig rig="glow" dir="t">
              <a:rot lat="0" lon="0" rev="14100000"/>
            </a:lightRig>
          </a:scene3d>
          <a:sp3d prstMaterial="softEdge">
            <a:bevelT w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Next</a:t>
            </a:r>
          </a:p>
        </p:txBody>
      </p:sp>
      <p:pic>
        <p:nvPicPr>
          <p:cNvPr id="31" name="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2"/>
          <a:stretch/>
        </p:blipFill>
        <p:spPr>
          <a:xfrm>
            <a:off x="238526" y="5015428"/>
            <a:ext cx="1449877" cy="176842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60298768-B9DD-4BAA-AAAA-CC62CFDBFE5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39" y="5222226"/>
            <a:ext cx="920151" cy="93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84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7037E-7 L -0.18073 0.54467 " pathEditMode="relative" rAng="0" ptsTypes="AA">
                                      <p:cBhvr>
                                        <p:cTn id="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44" y="293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22222E-6 L -0.18243 -0.63102 " pathEditMode="relative" rAng="0" ptsTypes="AA">
                                      <p:cBhvr>
                                        <p:cTn id="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28" y="-3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96296E-6 L -0.2375 0.68704 " pathEditMode="relative" rAng="0" ptsTypes="AA">
                                      <p:cBhvr>
                                        <p:cTn id="1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75" y="3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"/>
                            </p:stCondLst>
                            <p:childTnLst>
                              <p:par>
                                <p:cTn id="16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2.22222E-6 L -0.01719 -0.62153 " pathEditMode="relative" rAng="0" ptsTypes="AA">
                                      <p:cBhvr>
                                        <p:cTn id="1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9" y="-3108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81481E-6 L -0.15247 0.47314 " pathEditMode="relative" rAng="0" ptsTypes="AA">
                                      <p:cBhvr>
                                        <p:cTn id="2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30" y="2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"/>
                            </p:stCondLst>
                            <p:childTnLst>
                              <p:par>
                                <p:cTn id="24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11111E-6 L 0.17968 -0.55023 " pathEditMode="relative" rAng="0" ptsTypes="AA">
                                      <p:cBhvr>
                                        <p:cTn id="2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84" y="-275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11111E-6 L -0.13346 0.46204 " pathEditMode="relative" rAng="0" ptsTypes="AA">
                                      <p:cBhvr>
                                        <p:cTn id="3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80" y="23102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1.48148E-6 L -0.12057 -0.14028 " pathEditMode="relative" rAng="0" ptsTypes="AA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29" y="-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44444E-6 L -0.14987 -0.66226 " pathEditMode="relative" rAng="0" ptsTypes="AA">
                                      <p:cBhvr>
                                        <p:cTn id="54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00" y="-3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5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250"/>
                            </p:stCondLst>
                            <p:childTnLst>
                              <p:par>
                                <p:cTn id="60" presetID="47" presetClass="exit" presetSubtype="0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75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7" grpId="0" animBg="1"/>
      <p:bldP spid="18" grpId="0" animBg="1"/>
      <p:bldP spid="6" grpId="0"/>
      <p:bldP spid="6" grpId="1"/>
      <p:bldP spid="3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" name="图片 10">
            <a:extLst>
              <a:ext uri="{FF2B5EF4-FFF2-40B4-BE49-F238E27FC236}">
                <a16:creationId xmlns:a16="http://schemas.microsoft.com/office/drawing/2014/main" xmlns="" id="{BDCC1C2A-F994-4F3F-AD0F-DDDD3F8ACD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64087" y="5674257"/>
            <a:ext cx="2191078" cy="1081530"/>
          </a:xfrm>
          <a:prstGeom prst="rect">
            <a:avLst/>
          </a:prstGeom>
        </p:spPr>
      </p:pic>
      <p:sp>
        <p:nvSpPr>
          <p:cNvPr id="14" name="DapanA"/>
          <p:cNvSpPr/>
          <p:nvPr/>
        </p:nvSpPr>
        <p:spPr>
          <a:xfrm>
            <a:off x="5676498" y="3088789"/>
            <a:ext cx="2674304" cy="1493984"/>
          </a:xfrm>
          <a:prstGeom prst="flowChartTerminator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2800" b="1" dirty="0">
                <a:solidFill>
                  <a:srgbClr val="008000"/>
                </a:solidFill>
                <a:latin typeface="Century Gothic" panose="020B0502020202020204" pitchFamily="34" charset="0"/>
              </a:rPr>
              <a:t>Who is that woman</a:t>
            </a:r>
            <a:r>
              <a:rPr lang="en-US" sz="2800" b="1" dirty="0">
                <a:solidFill>
                  <a:srgbClr val="333333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15" name="DapanB"/>
          <p:cNvSpPr/>
          <p:nvPr/>
        </p:nvSpPr>
        <p:spPr>
          <a:xfrm>
            <a:off x="8577403" y="3088789"/>
            <a:ext cx="2941186" cy="1493984"/>
          </a:xfrm>
          <a:prstGeom prst="flowChartTerminator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2800" b="1" dirty="0">
                <a:solidFill>
                  <a:srgbClr val="008000"/>
                </a:solidFill>
                <a:latin typeface="Century Gothic" panose="020B0502020202020204" pitchFamily="34" charset="0"/>
              </a:rPr>
              <a:t>Who is that boy</a:t>
            </a:r>
            <a:r>
              <a:rPr lang="en-US" sz="2800" b="1" dirty="0">
                <a:solidFill>
                  <a:srgbClr val="333333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17" name="DapanC"/>
          <p:cNvSpPr/>
          <p:nvPr/>
        </p:nvSpPr>
        <p:spPr>
          <a:xfrm>
            <a:off x="5676498" y="4912779"/>
            <a:ext cx="2674304" cy="1493984"/>
          </a:xfrm>
          <a:prstGeom prst="flowChartTerminator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2800" b="1" dirty="0">
                <a:solidFill>
                  <a:srgbClr val="008000"/>
                </a:solidFill>
                <a:latin typeface="Century Gothic" panose="020B0502020202020204" pitchFamily="34" charset="0"/>
              </a:rPr>
              <a:t>Who is that man</a:t>
            </a:r>
            <a:r>
              <a:rPr lang="en-US" sz="2800" b="1" dirty="0">
                <a:solidFill>
                  <a:srgbClr val="333333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18" name="DapanD"/>
          <p:cNvSpPr/>
          <p:nvPr/>
        </p:nvSpPr>
        <p:spPr>
          <a:xfrm>
            <a:off x="8577403" y="4912779"/>
            <a:ext cx="2941186" cy="1493984"/>
          </a:xfrm>
          <a:prstGeom prst="flowChartTerminator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2800" b="1" dirty="0">
                <a:solidFill>
                  <a:srgbClr val="008000"/>
                </a:solidFill>
                <a:latin typeface="Century Gothic" panose="020B0502020202020204" pitchFamily="34" charset="0"/>
              </a:rPr>
              <a:t>Who is that girl</a:t>
            </a:r>
            <a:r>
              <a:rPr lang="en-US" sz="2800" b="1" dirty="0">
                <a:solidFill>
                  <a:srgbClr val="333333"/>
                </a:solidFill>
                <a:latin typeface="Century Gothic" panose="020B0502020202020204" pitchFamily="34" charset="0"/>
              </a:rPr>
              <a:t>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3" r="14169"/>
          <a:stretch/>
        </p:blipFill>
        <p:spPr>
          <a:xfrm>
            <a:off x="624818" y="941567"/>
            <a:ext cx="4718485" cy="4704626"/>
          </a:xfrm>
          <a:prstGeom prst="ellipse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908909" y="6991473"/>
            <a:ext cx="1239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Abc.xyz789</a:t>
            </a:r>
          </a:p>
        </p:txBody>
      </p:sp>
      <p:sp>
        <p:nvSpPr>
          <p:cNvPr id="2" name="Horizontal Scroll 1"/>
          <p:cNvSpPr/>
          <p:nvPr/>
        </p:nvSpPr>
        <p:spPr>
          <a:xfrm>
            <a:off x="5581326" y="251790"/>
            <a:ext cx="6099329" cy="2735699"/>
          </a:xfrm>
          <a:prstGeom prst="horizontalScroll">
            <a:avLst>
              <a:gd name="adj" fmla="val 11211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He is the son.</a:t>
            </a:r>
          </a:p>
        </p:txBody>
      </p:sp>
      <p:pic>
        <p:nvPicPr>
          <p:cNvPr id="3" name="dartr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7852804" y="5455364"/>
            <a:ext cx="1344251" cy="988159"/>
          </a:xfrm>
          <a:prstGeom prst="rect">
            <a:avLst/>
          </a:prstGeom>
        </p:spPr>
      </p:pic>
      <p:pic>
        <p:nvPicPr>
          <p:cNvPr id="19" name="dartyl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7852804" y="3581571"/>
            <a:ext cx="1344251" cy="988159"/>
          </a:xfrm>
          <a:prstGeom prst="rect">
            <a:avLst/>
          </a:prstGeom>
        </p:spPr>
      </p:pic>
      <p:pic>
        <p:nvPicPr>
          <p:cNvPr id="20" name="dartbl"/>
          <p:cNvPicPr>
            <a:picLocks noChangeAspect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4970985" y="5405561"/>
            <a:ext cx="1344251" cy="988159"/>
          </a:xfrm>
          <a:prstGeom prst="rect">
            <a:avLst/>
          </a:prstGeom>
        </p:spPr>
      </p:pic>
      <p:pic>
        <p:nvPicPr>
          <p:cNvPr id="22" name="dartgr"/>
          <p:cNvPicPr>
            <a:picLocks noChangeAspect="1"/>
          </p:cNvPicPr>
          <p:nvPr/>
        </p:nvPicPr>
        <p:blipFill rotWithShape="1"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4902936" y="3589206"/>
            <a:ext cx="1344251" cy="988159"/>
          </a:xfrm>
          <a:prstGeom prst="rect">
            <a:avLst/>
          </a:prstGeom>
        </p:spPr>
      </p:pic>
      <p:pic>
        <p:nvPicPr>
          <p:cNvPr id="23" name="dartr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17115678" flipH="1">
            <a:off x="2681209" y="7539989"/>
            <a:ext cx="1352842" cy="994474"/>
          </a:xfrm>
          <a:prstGeom prst="rect">
            <a:avLst/>
          </a:prstGeom>
        </p:spPr>
      </p:pic>
      <p:pic>
        <p:nvPicPr>
          <p:cNvPr id="24" name="dartyl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3589418">
            <a:off x="1152660" y="7331768"/>
            <a:ext cx="1352842" cy="994474"/>
          </a:xfrm>
          <a:prstGeom prst="rect">
            <a:avLst/>
          </a:prstGeom>
        </p:spPr>
      </p:pic>
      <p:pic>
        <p:nvPicPr>
          <p:cNvPr id="25" name="dartbl"/>
          <p:cNvPicPr>
            <a:picLocks noChangeAspect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4871310">
            <a:off x="-179184" y="7251327"/>
            <a:ext cx="1352842" cy="994474"/>
          </a:xfrm>
          <a:prstGeom prst="rect">
            <a:avLst/>
          </a:prstGeom>
        </p:spPr>
      </p:pic>
      <p:pic>
        <p:nvPicPr>
          <p:cNvPr id="27" name="dartgr"/>
          <p:cNvPicPr>
            <a:picLocks noChangeAspect="1"/>
          </p:cNvPicPr>
          <p:nvPr/>
        </p:nvPicPr>
        <p:blipFill rotWithShape="1"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16200000" flipH="1">
            <a:off x="4401403" y="7409644"/>
            <a:ext cx="1352842" cy="9944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25171" y="2380903"/>
            <a:ext cx="1138453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bliqueTopRight"/>
              <a:lightRig rig="threePt" dir="t"/>
            </a:scene3d>
          </a:bodyPr>
          <a:lstStyle/>
          <a:p>
            <a:r>
              <a:rPr lang="en-US" sz="3200" dirty="0">
                <a:ln w="6600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00B050"/>
                    </a:gs>
                    <a:gs pos="50000">
                      <a:srgbClr val="92D050"/>
                    </a:gs>
                    <a:gs pos="100000">
                      <a:srgbClr val="66FF66"/>
                    </a:gs>
                  </a:gsLst>
                  <a:lin ang="5400000" scaled="1"/>
                  <a:tileRect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+</a:t>
            </a:r>
            <a:r>
              <a:rPr lang="en-US" sz="4000" dirty="0">
                <a:ln w="6600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00B050"/>
                    </a:gs>
                    <a:gs pos="50000">
                      <a:srgbClr val="92D050"/>
                    </a:gs>
                    <a:gs pos="100000">
                      <a:srgbClr val="66FF66"/>
                    </a:gs>
                  </a:gsLst>
                  <a:lin ang="5400000" scaled="1"/>
                  <a:tileRect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14</a:t>
            </a:r>
          </a:p>
        </p:txBody>
      </p:sp>
      <p:pic>
        <p:nvPicPr>
          <p:cNvPr id="29" name="图片 20">
            <a:extLst>
              <a:ext uri="{FF2B5EF4-FFF2-40B4-BE49-F238E27FC236}">
                <a16:creationId xmlns:a16="http://schemas.microsoft.com/office/drawing/2014/main" xmlns="" id="{B6AAA7AA-E5AE-4F8A-BB6E-2F19B6CBAC7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95" y="136823"/>
            <a:ext cx="1442802" cy="1859402"/>
          </a:xfrm>
          <a:prstGeom prst="rect">
            <a:avLst/>
          </a:prstGeom>
        </p:spPr>
      </p:pic>
      <p:sp>
        <p:nvSpPr>
          <p:cNvPr id="31" name="Right Arrow 30">
            <a:hlinkClick r:id="" action="ppaction://hlinkshowjump?jump=nextslide"/>
          </p:cNvPr>
          <p:cNvSpPr/>
          <p:nvPr/>
        </p:nvSpPr>
        <p:spPr>
          <a:xfrm>
            <a:off x="10964522" y="5804452"/>
            <a:ext cx="1046922" cy="817117"/>
          </a:xfrm>
          <a:prstGeom prst="rightArrow">
            <a:avLst>
              <a:gd name="adj1" fmla="val 56488"/>
              <a:gd name="adj2" fmla="val 41891"/>
            </a:avLst>
          </a:prstGeom>
          <a:solidFill>
            <a:srgbClr val="FF0000"/>
          </a:solidFill>
          <a:ln>
            <a:solidFill>
              <a:schemeClr val="bg1"/>
            </a:solidFill>
          </a:ln>
          <a:effectLst/>
          <a:scene3d>
            <a:camera prst="perspectiveLeft"/>
            <a:lightRig rig="glow" dir="t">
              <a:rot lat="0" lon="0" rev="14100000"/>
            </a:lightRig>
          </a:scene3d>
          <a:sp3d prstMaterial="softEdge">
            <a:bevelT w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Next</a:t>
            </a:r>
          </a:p>
        </p:txBody>
      </p:sp>
      <p:pic>
        <p:nvPicPr>
          <p:cNvPr id="41" name="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2"/>
          <a:stretch/>
        </p:blipFill>
        <p:spPr>
          <a:xfrm>
            <a:off x="238526" y="5015428"/>
            <a:ext cx="1449877" cy="176842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60298768-B9DD-4BAA-AAAA-CC62CFDBFE5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39" y="5222226"/>
            <a:ext cx="920151" cy="93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707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7037E-7 L -0.18073 0.54467 " pathEditMode="relative" rAng="0" ptsTypes="AA">
                                      <p:cBhvr>
                                        <p:cTn id="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44" y="293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22222E-6 L -0.18243 -0.63102 " pathEditMode="relative" rAng="0" ptsTypes="AA">
                                      <p:cBhvr>
                                        <p:cTn id="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28" y="-3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96296E-6 L -0.2375 0.68704 " pathEditMode="relative" rAng="0" ptsTypes="AA">
                                      <p:cBhvr>
                                        <p:cTn id="1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75" y="3435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7.40741E-7 L -0.12057 0.13426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29" y="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4.81481E-6 L -0.01719 -0.62153 " pathEditMode="relative" rAng="0" ptsTypes="AA">
                                      <p:cBhvr>
                                        <p:cTn id="3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9" y="-3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25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750"/>
                            </p:stCondLst>
                            <p:childTnLst>
                              <p:par>
                                <p:cTn id="43" presetID="47" presetClass="exit" presetSubtype="0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25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81481E-6 L -0.15247 0.47314 " pathEditMode="relative" rAng="0" ptsTypes="AA">
                                      <p:cBhvr>
                                        <p:cTn id="5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30" y="2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"/>
                            </p:stCondLst>
                            <p:childTnLst>
                              <p:par>
                                <p:cTn id="58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11111E-6 L 0.09505 -0.55139 " pathEditMode="relative" rAng="0" ptsTypes="AA">
                                      <p:cBhvr>
                                        <p:cTn id="59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53" y="-2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11111E-6 L -0.13346 0.46204 " pathEditMode="relative" rAng="0" ptsTypes="AA">
                                      <p:cBhvr>
                                        <p:cTn id="6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80" y="2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"/>
                            </p:stCondLst>
                            <p:childTnLst>
                              <p:par>
                                <p:cTn id="66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7.40741E-7 L -0.05833 -0.64375 " pathEditMode="relative" rAng="0" ptsTypes="AA">
                                      <p:cBhvr>
                                        <p:cTn id="6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7" y="-321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7" grpId="0" animBg="1"/>
      <p:bldP spid="18" grpId="0" animBg="1"/>
      <p:bldP spid="6" grpId="0"/>
      <p:bldP spid="6" grpId="1"/>
      <p:bldP spid="3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" name="图片 10">
            <a:extLst>
              <a:ext uri="{FF2B5EF4-FFF2-40B4-BE49-F238E27FC236}">
                <a16:creationId xmlns:a16="http://schemas.microsoft.com/office/drawing/2014/main" xmlns="" id="{BDCC1C2A-F994-4F3F-AD0F-DDDD3F8ACD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89759" y="5577532"/>
            <a:ext cx="2191078" cy="1081530"/>
          </a:xfrm>
          <a:prstGeom prst="rect">
            <a:avLst/>
          </a:prstGeom>
        </p:spPr>
      </p:pic>
      <p:sp>
        <p:nvSpPr>
          <p:cNvPr id="14" name="DapanA"/>
          <p:cNvSpPr/>
          <p:nvPr/>
        </p:nvSpPr>
        <p:spPr>
          <a:xfrm>
            <a:off x="5676498" y="3088789"/>
            <a:ext cx="2674304" cy="1493984"/>
          </a:xfrm>
          <a:prstGeom prst="flowChartTerminator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2800" b="1" dirty="0">
                <a:solidFill>
                  <a:srgbClr val="008000"/>
                </a:solidFill>
                <a:latin typeface="Century Gothic" panose="020B0502020202020204" pitchFamily="34" charset="0"/>
              </a:rPr>
              <a:t>Who is that girl</a:t>
            </a:r>
            <a:r>
              <a:rPr lang="en-US" sz="2800" b="1" dirty="0">
                <a:solidFill>
                  <a:srgbClr val="333333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15" name="DapanB"/>
          <p:cNvSpPr/>
          <p:nvPr/>
        </p:nvSpPr>
        <p:spPr>
          <a:xfrm>
            <a:off x="8577403" y="3088789"/>
            <a:ext cx="2941186" cy="1493984"/>
          </a:xfrm>
          <a:prstGeom prst="flowChartTerminator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2800" b="1" dirty="0">
                <a:solidFill>
                  <a:srgbClr val="008000"/>
                </a:solidFill>
                <a:latin typeface="Century Gothic" panose="020B0502020202020204" pitchFamily="34" charset="0"/>
              </a:rPr>
              <a:t>Who is that boy</a:t>
            </a:r>
            <a:r>
              <a:rPr lang="en-US" sz="2800" b="1" dirty="0">
                <a:solidFill>
                  <a:srgbClr val="333333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17" name="DapanC"/>
          <p:cNvSpPr/>
          <p:nvPr/>
        </p:nvSpPr>
        <p:spPr>
          <a:xfrm>
            <a:off x="5676498" y="4912779"/>
            <a:ext cx="2674304" cy="1493984"/>
          </a:xfrm>
          <a:prstGeom prst="flowChartTerminator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2800" b="1" dirty="0">
                <a:solidFill>
                  <a:srgbClr val="008000"/>
                </a:solidFill>
                <a:latin typeface="Century Gothic" panose="020B0502020202020204" pitchFamily="34" charset="0"/>
              </a:rPr>
              <a:t>Who is that woman</a:t>
            </a:r>
            <a:r>
              <a:rPr lang="en-US" sz="2800" b="1" dirty="0">
                <a:solidFill>
                  <a:srgbClr val="333333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18" name="DapanD"/>
          <p:cNvSpPr/>
          <p:nvPr/>
        </p:nvSpPr>
        <p:spPr>
          <a:xfrm>
            <a:off x="8577403" y="4912779"/>
            <a:ext cx="2941186" cy="1493984"/>
          </a:xfrm>
          <a:prstGeom prst="flowChartTerminator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2800" b="1" dirty="0">
                <a:solidFill>
                  <a:srgbClr val="008000"/>
                </a:solidFill>
                <a:latin typeface="Century Gothic" panose="020B0502020202020204" pitchFamily="34" charset="0"/>
              </a:rPr>
              <a:t>Who is that man</a:t>
            </a:r>
            <a:r>
              <a:rPr lang="en-US" sz="2800" b="1" dirty="0">
                <a:solidFill>
                  <a:srgbClr val="333333"/>
                </a:solidFill>
                <a:latin typeface="Century Gothic" panose="020B0502020202020204" pitchFamily="34" charset="0"/>
              </a:rPr>
              <a:t>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3" r="14169"/>
          <a:stretch/>
        </p:blipFill>
        <p:spPr>
          <a:xfrm>
            <a:off x="624818" y="941567"/>
            <a:ext cx="4718485" cy="4704626"/>
          </a:xfrm>
          <a:prstGeom prst="ellipse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908909" y="6991473"/>
            <a:ext cx="1239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Abc.xyz789</a:t>
            </a:r>
          </a:p>
        </p:txBody>
      </p:sp>
      <p:sp>
        <p:nvSpPr>
          <p:cNvPr id="2" name="Horizontal Scroll 1"/>
          <p:cNvSpPr/>
          <p:nvPr/>
        </p:nvSpPr>
        <p:spPr>
          <a:xfrm>
            <a:off x="5581326" y="251790"/>
            <a:ext cx="6099329" cy="2735699"/>
          </a:xfrm>
          <a:prstGeom prst="horizontalScroll">
            <a:avLst>
              <a:gd name="adj" fmla="val 11211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She is the mother.</a:t>
            </a:r>
          </a:p>
        </p:txBody>
      </p:sp>
      <p:pic>
        <p:nvPicPr>
          <p:cNvPr id="3" name="dartr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7852804" y="5455364"/>
            <a:ext cx="1344251" cy="988159"/>
          </a:xfrm>
          <a:prstGeom prst="rect">
            <a:avLst/>
          </a:prstGeom>
        </p:spPr>
      </p:pic>
      <p:pic>
        <p:nvPicPr>
          <p:cNvPr id="19" name="dartyl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7852804" y="3581571"/>
            <a:ext cx="1344251" cy="988159"/>
          </a:xfrm>
          <a:prstGeom prst="rect">
            <a:avLst/>
          </a:prstGeom>
        </p:spPr>
      </p:pic>
      <p:pic>
        <p:nvPicPr>
          <p:cNvPr id="20" name="dartbl"/>
          <p:cNvPicPr>
            <a:picLocks noChangeAspect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4970985" y="5405561"/>
            <a:ext cx="1344251" cy="988159"/>
          </a:xfrm>
          <a:prstGeom prst="rect">
            <a:avLst/>
          </a:prstGeom>
        </p:spPr>
      </p:pic>
      <p:pic>
        <p:nvPicPr>
          <p:cNvPr id="22" name="dartgr"/>
          <p:cNvPicPr>
            <a:picLocks noChangeAspect="1"/>
          </p:cNvPicPr>
          <p:nvPr/>
        </p:nvPicPr>
        <p:blipFill rotWithShape="1"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4902936" y="3589206"/>
            <a:ext cx="1344251" cy="988159"/>
          </a:xfrm>
          <a:prstGeom prst="rect">
            <a:avLst/>
          </a:prstGeom>
        </p:spPr>
      </p:pic>
      <p:pic>
        <p:nvPicPr>
          <p:cNvPr id="23" name="dartr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17115678" flipH="1">
            <a:off x="2681209" y="7539989"/>
            <a:ext cx="1352842" cy="994474"/>
          </a:xfrm>
          <a:prstGeom prst="rect">
            <a:avLst/>
          </a:prstGeom>
        </p:spPr>
      </p:pic>
      <p:pic>
        <p:nvPicPr>
          <p:cNvPr id="24" name="dartyl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3589418">
            <a:off x="1518615" y="7409644"/>
            <a:ext cx="1352842" cy="994474"/>
          </a:xfrm>
          <a:prstGeom prst="rect">
            <a:avLst/>
          </a:prstGeom>
        </p:spPr>
      </p:pic>
      <p:pic>
        <p:nvPicPr>
          <p:cNvPr id="25" name="dartbl"/>
          <p:cNvPicPr>
            <a:picLocks noChangeAspect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6270310">
            <a:off x="-179184" y="7251327"/>
            <a:ext cx="1352842" cy="994474"/>
          </a:xfrm>
          <a:prstGeom prst="rect">
            <a:avLst/>
          </a:prstGeom>
        </p:spPr>
      </p:pic>
      <p:pic>
        <p:nvPicPr>
          <p:cNvPr id="27" name="dartgr"/>
          <p:cNvPicPr>
            <a:picLocks noChangeAspect="1"/>
          </p:cNvPicPr>
          <p:nvPr/>
        </p:nvPicPr>
        <p:blipFill rotWithShape="1"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16200000" flipH="1">
            <a:off x="4401403" y="7409644"/>
            <a:ext cx="1352842" cy="9944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54195" y="2551664"/>
            <a:ext cx="1071127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bliqueTopRight"/>
              <a:lightRig rig="threePt" dir="t"/>
            </a:scene3d>
          </a:bodyPr>
          <a:lstStyle/>
          <a:p>
            <a:r>
              <a:rPr lang="en-US" sz="3200" dirty="0">
                <a:ln w="6600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00B050"/>
                    </a:gs>
                    <a:gs pos="50000">
                      <a:srgbClr val="92D050"/>
                    </a:gs>
                    <a:gs pos="100000">
                      <a:srgbClr val="66FF66"/>
                    </a:gs>
                  </a:gsLst>
                  <a:lin ang="5400000" scaled="1"/>
                  <a:tileRect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+1</a:t>
            </a:r>
            <a:r>
              <a:rPr lang="en-US" sz="4000" dirty="0">
                <a:ln w="6600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00B050"/>
                    </a:gs>
                    <a:gs pos="50000">
                      <a:srgbClr val="92D050"/>
                    </a:gs>
                    <a:gs pos="100000">
                      <a:srgbClr val="66FF66"/>
                    </a:gs>
                  </a:gsLst>
                  <a:lin ang="5400000" scaled="1"/>
                  <a:tileRect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26" name="Right Arrow 25">
            <a:hlinkClick r:id="" action="ppaction://hlinkshowjump?jump=nextslide"/>
          </p:cNvPr>
          <p:cNvSpPr/>
          <p:nvPr/>
        </p:nvSpPr>
        <p:spPr>
          <a:xfrm>
            <a:off x="10964522" y="5804452"/>
            <a:ext cx="1046922" cy="817117"/>
          </a:xfrm>
          <a:prstGeom prst="rightArrow">
            <a:avLst>
              <a:gd name="adj1" fmla="val 56488"/>
              <a:gd name="adj2" fmla="val 41891"/>
            </a:avLst>
          </a:prstGeom>
          <a:solidFill>
            <a:srgbClr val="FF0000"/>
          </a:solidFill>
          <a:ln>
            <a:solidFill>
              <a:schemeClr val="bg1"/>
            </a:solidFill>
          </a:ln>
          <a:effectLst/>
          <a:scene3d>
            <a:camera prst="perspectiveLeft"/>
            <a:lightRig rig="glow" dir="t">
              <a:rot lat="0" lon="0" rev="14100000"/>
            </a:lightRig>
          </a:scene3d>
          <a:sp3d prstMaterial="softEdge">
            <a:bevelT w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Next</a:t>
            </a:r>
          </a:p>
        </p:txBody>
      </p:sp>
      <p:pic>
        <p:nvPicPr>
          <p:cNvPr id="29" name="图片 20">
            <a:extLst>
              <a:ext uri="{FF2B5EF4-FFF2-40B4-BE49-F238E27FC236}">
                <a16:creationId xmlns:a16="http://schemas.microsoft.com/office/drawing/2014/main" xmlns="" id="{B6AAA7AA-E5AE-4F8A-BB6E-2F19B6CBAC7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95" y="136823"/>
            <a:ext cx="1442802" cy="1859402"/>
          </a:xfrm>
          <a:prstGeom prst="rect">
            <a:avLst/>
          </a:prstGeom>
        </p:spPr>
      </p:pic>
      <p:pic>
        <p:nvPicPr>
          <p:cNvPr id="40" name="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2"/>
          <a:stretch/>
        </p:blipFill>
        <p:spPr>
          <a:xfrm>
            <a:off x="238526" y="5015428"/>
            <a:ext cx="1449877" cy="176842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60298768-B9DD-4BAA-AAAA-CC62CFDBFE5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39" y="5222226"/>
            <a:ext cx="920151" cy="93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573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7037E-7 L -0.18073 0.54467 " pathEditMode="relative" rAng="0" ptsTypes="AA">
                                      <p:cBhvr>
                                        <p:cTn id="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44" y="293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22222E-6 L -0.17136 -0.77199 " pathEditMode="relative" rAng="0" ptsTypes="AA">
                                      <p:cBhvr>
                                        <p:cTn id="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68" y="-38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96296E-6 L -0.2375 0.68704 " pathEditMode="relative" rAng="0" ptsTypes="AA">
                                      <p:cBhvr>
                                        <p:cTn id="1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75" y="3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"/>
                            </p:stCondLst>
                            <p:childTnLst>
                              <p:par>
                                <p:cTn id="16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2.22222E-6 L -0.01719 -0.62153 " pathEditMode="relative" rAng="0" ptsTypes="AA">
                                      <p:cBhvr>
                                        <p:cTn id="1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9" y="-3108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81481E-6 L -0.297 0.9162 " pathEditMode="relative" rAng="0" ptsTypes="AA">
                                      <p:cBhvr>
                                        <p:cTn id="2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57" y="4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"/>
                            </p:stCondLst>
                            <p:childTnLst>
                              <p:par>
                                <p:cTn id="2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11111E-6 L 0.21979 -0.49653 " pathEditMode="relative" rAng="0" ptsTypes="AA">
                                      <p:cBhvr>
                                        <p:cTn id="2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90" y="-2483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50"/>
                            </p:stCondLst>
                            <p:childTnLst>
                              <p:par>
                                <p:cTn id="48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48148E-6 L 0.12122 -0.14028 " pathEditMode="relative" rAng="0" ptsTypes="AA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55" y="-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75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250"/>
                            </p:stCondLst>
                            <p:childTnLst>
                              <p:par>
                                <p:cTn id="55" presetID="47" presetClass="exit" presetSubtype="0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75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11111E-6 L -0.13346 0.46204 " pathEditMode="relative" rAng="0" ptsTypes="AA">
                                      <p:cBhvr>
                                        <p:cTn id="6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80" y="2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"/>
                            </p:stCondLst>
                            <p:childTnLst>
                              <p:par>
                                <p:cTn id="70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7.40741E-7 L -0.05833 -0.64375 " pathEditMode="relative" rAng="0" ptsTypes="AA">
                                      <p:cBhvr>
                                        <p:cTn id="7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7" y="-321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7" grpId="0" animBg="1"/>
      <p:bldP spid="18" grpId="0" animBg="1"/>
      <p:bldP spid="6" grpId="0"/>
      <p:bldP spid="6" grpId="1"/>
      <p:bldP spid="2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图片 10">
            <a:extLst>
              <a:ext uri="{FF2B5EF4-FFF2-40B4-BE49-F238E27FC236}">
                <a16:creationId xmlns:a16="http://schemas.microsoft.com/office/drawing/2014/main" xmlns="" id="{BDCC1C2A-F994-4F3F-AD0F-DDDD3F8ACD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75656" y="5550819"/>
            <a:ext cx="2191078" cy="1081530"/>
          </a:xfrm>
          <a:prstGeom prst="rect">
            <a:avLst/>
          </a:prstGeom>
        </p:spPr>
      </p:pic>
      <p:pic>
        <p:nvPicPr>
          <p:cNvPr id="45" name="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2"/>
          <a:stretch/>
        </p:blipFill>
        <p:spPr>
          <a:xfrm>
            <a:off x="238526" y="5015428"/>
            <a:ext cx="1449877" cy="176842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60298768-B9DD-4BAA-AAAA-CC62CFDBFE5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39" y="5222226"/>
            <a:ext cx="920151" cy="938580"/>
          </a:xfrm>
          <a:prstGeom prst="rect">
            <a:avLst/>
          </a:prstGeom>
        </p:spPr>
      </p:pic>
      <p:sp>
        <p:nvSpPr>
          <p:cNvPr id="14" name="DapanA"/>
          <p:cNvSpPr/>
          <p:nvPr/>
        </p:nvSpPr>
        <p:spPr>
          <a:xfrm>
            <a:off x="5676498" y="3088789"/>
            <a:ext cx="2674304" cy="1493984"/>
          </a:xfrm>
          <a:prstGeom prst="flowChartTerminator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2800" b="1" dirty="0">
                <a:solidFill>
                  <a:srgbClr val="008000"/>
                </a:solidFill>
                <a:latin typeface="Century Gothic" panose="020B0502020202020204" pitchFamily="34" charset="0"/>
              </a:rPr>
              <a:t>Who is that man?</a:t>
            </a:r>
            <a:endParaRPr lang="en-US" sz="2800" b="1" dirty="0">
              <a:solidFill>
                <a:srgbClr val="333333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DapanB"/>
          <p:cNvSpPr/>
          <p:nvPr/>
        </p:nvSpPr>
        <p:spPr>
          <a:xfrm>
            <a:off x="8577403" y="3088789"/>
            <a:ext cx="2941186" cy="1493984"/>
          </a:xfrm>
          <a:prstGeom prst="flowChartTerminator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2800" b="1" dirty="0">
                <a:solidFill>
                  <a:srgbClr val="008000"/>
                </a:solidFill>
                <a:latin typeface="Century Gothic" panose="020B0502020202020204" pitchFamily="34" charset="0"/>
              </a:rPr>
              <a:t>Who is that girl?</a:t>
            </a:r>
            <a:endParaRPr lang="en-US" sz="2800" b="1" dirty="0">
              <a:solidFill>
                <a:srgbClr val="333333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DapanC"/>
          <p:cNvSpPr/>
          <p:nvPr/>
        </p:nvSpPr>
        <p:spPr>
          <a:xfrm>
            <a:off x="5676498" y="4912779"/>
            <a:ext cx="2674304" cy="1493984"/>
          </a:xfrm>
          <a:prstGeom prst="flowChartTerminator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2800" b="1" dirty="0">
                <a:solidFill>
                  <a:srgbClr val="008000"/>
                </a:solidFill>
                <a:latin typeface="Century Gothic" panose="020B0502020202020204" pitchFamily="34" charset="0"/>
              </a:rPr>
              <a:t>Who is that woman?</a:t>
            </a:r>
            <a:endParaRPr lang="en-US" sz="2800" b="1" dirty="0">
              <a:solidFill>
                <a:srgbClr val="333333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DapanD"/>
          <p:cNvSpPr/>
          <p:nvPr/>
        </p:nvSpPr>
        <p:spPr>
          <a:xfrm>
            <a:off x="8577403" y="4912779"/>
            <a:ext cx="2941186" cy="1493984"/>
          </a:xfrm>
          <a:prstGeom prst="flowChartTerminator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2800" b="1" dirty="0">
                <a:solidFill>
                  <a:srgbClr val="008000"/>
                </a:solidFill>
                <a:latin typeface="Century Gothic" panose="020B0502020202020204" pitchFamily="34" charset="0"/>
              </a:rPr>
              <a:t>Who is that boy?</a:t>
            </a:r>
            <a:endParaRPr lang="en-US" sz="2800" b="1" dirty="0">
              <a:solidFill>
                <a:srgbClr val="333333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3" r="14169"/>
          <a:stretch/>
        </p:blipFill>
        <p:spPr>
          <a:xfrm>
            <a:off x="624818" y="941567"/>
            <a:ext cx="4718485" cy="4704626"/>
          </a:xfrm>
          <a:prstGeom prst="ellipse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908909" y="6991473"/>
            <a:ext cx="1239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Abc.xyz789</a:t>
            </a:r>
          </a:p>
        </p:txBody>
      </p:sp>
      <p:sp>
        <p:nvSpPr>
          <p:cNvPr id="2" name="Horizontal Scroll 1"/>
          <p:cNvSpPr/>
          <p:nvPr/>
        </p:nvSpPr>
        <p:spPr>
          <a:xfrm>
            <a:off x="5581326" y="251790"/>
            <a:ext cx="6099329" cy="2735699"/>
          </a:xfrm>
          <a:prstGeom prst="horizontalScroll">
            <a:avLst>
              <a:gd name="adj" fmla="val 11211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He is the father.</a:t>
            </a:r>
          </a:p>
        </p:txBody>
      </p:sp>
      <p:pic>
        <p:nvPicPr>
          <p:cNvPr id="3" name="dartr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7852804" y="5455364"/>
            <a:ext cx="1344251" cy="988159"/>
          </a:xfrm>
          <a:prstGeom prst="rect">
            <a:avLst/>
          </a:prstGeom>
        </p:spPr>
      </p:pic>
      <p:pic>
        <p:nvPicPr>
          <p:cNvPr id="19" name="dartyl"/>
          <p:cNvPicPr>
            <a:picLocks noChangeAspect="1"/>
          </p:cNvPicPr>
          <p:nvPr/>
        </p:nvPicPr>
        <p:blipFill rotWithShape="1">
          <a:blip r:embed="rId10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7852804" y="3581571"/>
            <a:ext cx="1344251" cy="988159"/>
          </a:xfrm>
          <a:prstGeom prst="rect">
            <a:avLst/>
          </a:prstGeom>
        </p:spPr>
      </p:pic>
      <p:pic>
        <p:nvPicPr>
          <p:cNvPr id="20" name="dartbl"/>
          <p:cNvPicPr>
            <a:picLocks noChangeAspect="1"/>
          </p:cNvPicPr>
          <p:nvPr/>
        </p:nvPicPr>
        <p:blipFill rotWithShape="1">
          <a:blip r:embed="rId10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4970985" y="5405561"/>
            <a:ext cx="1344251" cy="988159"/>
          </a:xfrm>
          <a:prstGeom prst="rect">
            <a:avLst/>
          </a:prstGeom>
        </p:spPr>
      </p:pic>
      <p:pic>
        <p:nvPicPr>
          <p:cNvPr id="22" name="dartgr"/>
          <p:cNvPicPr>
            <a:picLocks noChangeAspect="1"/>
          </p:cNvPicPr>
          <p:nvPr/>
        </p:nvPicPr>
        <p:blipFill rotWithShape="1">
          <a:blip r:embed="rId10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4902936" y="3589206"/>
            <a:ext cx="1344251" cy="988159"/>
          </a:xfrm>
          <a:prstGeom prst="rect">
            <a:avLst/>
          </a:prstGeom>
        </p:spPr>
      </p:pic>
      <p:pic>
        <p:nvPicPr>
          <p:cNvPr id="23" name="dartr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17115678" flipH="1">
            <a:off x="2681209" y="7539989"/>
            <a:ext cx="1352842" cy="994474"/>
          </a:xfrm>
          <a:prstGeom prst="rect">
            <a:avLst/>
          </a:prstGeom>
        </p:spPr>
      </p:pic>
      <p:pic>
        <p:nvPicPr>
          <p:cNvPr id="24" name="dartyl"/>
          <p:cNvPicPr>
            <a:picLocks noChangeAspect="1"/>
          </p:cNvPicPr>
          <p:nvPr/>
        </p:nvPicPr>
        <p:blipFill rotWithShape="1">
          <a:blip r:embed="rId10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4621643">
            <a:off x="1152660" y="7331768"/>
            <a:ext cx="1352842" cy="994474"/>
          </a:xfrm>
          <a:prstGeom prst="rect">
            <a:avLst/>
          </a:prstGeom>
        </p:spPr>
      </p:pic>
      <p:pic>
        <p:nvPicPr>
          <p:cNvPr id="25" name="dartbl"/>
          <p:cNvPicPr>
            <a:picLocks noChangeAspect="1"/>
          </p:cNvPicPr>
          <p:nvPr/>
        </p:nvPicPr>
        <p:blipFill rotWithShape="1">
          <a:blip r:embed="rId10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4871310">
            <a:off x="-179184" y="7251327"/>
            <a:ext cx="1352842" cy="994474"/>
          </a:xfrm>
          <a:prstGeom prst="rect">
            <a:avLst/>
          </a:prstGeom>
        </p:spPr>
      </p:pic>
      <p:pic>
        <p:nvPicPr>
          <p:cNvPr id="27" name="dartgr"/>
          <p:cNvPicPr>
            <a:picLocks noChangeAspect="1"/>
          </p:cNvPicPr>
          <p:nvPr/>
        </p:nvPicPr>
        <p:blipFill rotWithShape="1">
          <a:blip r:embed="rId10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16200000" flipH="1">
            <a:off x="4401403" y="7409644"/>
            <a:ext cx="1352842" cy="9944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89176" y="2279603"/>
            <a:ext cx="9332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n w="6600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00B050"/>
                    </a:gs>
                    <a:gs pos="50000">
                      <a:srgbClr val="92D050"/>
                    </a:gs>
                    <a:gs pos="100000">
                      <a:srgbClr val="66FF66"/>
                    </a:gs>
                  </a:gsLst>
                  <a:lin ang="5400000" scaled="1"/>
                  <a:tileRect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+ </a:t>
            </a:r>
            <a:r>
              <a:rPr lang="en-US" sz="4000" dirty="0">
                <a:ln w="6600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00B050"/>
                    </a:gs>
                    <a:gs pos="50000">
                      <a:srgbClr val="92D050"/>
                    </a:gs>
                    <a:gs pos="100000">
                      <a:srgbClr val="66FF66"/>
                    </a:gs>
                  </a:gsLst>
                  <a:lin ang="5400000" scaled="1"/>
                  <a:tileRect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9</a:t>
            </a:r>
          </a:p>
        </p:txBody>
      </p:sp>
      <p:pic>
        <p:nvPicPr>
          <p:cNvPr id="28" name="图片 20">
            <a:extLst>
              <a:ext uri="{FF2B5EF4-FFF2-40B4-BE49-F238E27FC236}">
                <a16:creationId xmlns:a16="http://schemas.microsoft.com/office/drawing/2014/main" xmlns="" id="{B6AAA7AA-E5AE-4F8A-BB6E-2F19B6CBAC7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95" y="136823"/>
            <a:ext cx="1442802" cy="1859402"/>
          </a:xfrm>
          <a:prstGeom prst="rect">
            <a:avLst/>
          </a:prstGeom>
        </p:spPr>
      </p:pic>
      <p:sp>
        <p:nvSpPr>
          <p:cNvPr id="30" name="Right Arrow 29">
            <a:hlinkClick r:id="" action="ppaction://hlinkshowjump?jump=nextslide"/>
          </p:cNvPr>
          <p:cNvSpPr/>
          <p:nvPr/>
        </p:nvSpPr>
        <p:spPr>
          <a:xfrm>
            <a:off x="10964522" y="5804452"/>
            <a:ext cx="1046922" cy="817117"/>
          </a:xfrm>
          <a:prstGeom prst="rightArrow">
            <a:avLst>
              <a:gd name="adj1" fmla="val 56488"/>
              <a:gd name="adj2" fmla="val 41891"/>
            </a:avLst>
          </a:prstGeom>
          <a:solidFill>
            <a:srgbClr val="FF0000"/>
          </a:solidFill>
          <a:ln>
            <a:solidFill>
              <a:schemeClr val="bg1"/>
            </a:solidFill>
          </a:ln>
          <a:effectLst/>
          <a:scene3d>
            <a:camera prst="perspectiveLeft"/>
            <a:lightRig rig="glow" dir="t">
              <a:rot lat="0" lon="0" rev="14100000"/>
            </a:lightRig>
          </a:scene3d>
          <a:sp3d prstMaterial="softEdge">
            <a:bevelT w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1022151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7037E-7 L -0.18073 0.54467 " pathEditMode="relative" rAng="0" ptsTypes="AA">
                                      <p:cBhvr>
                                        <p:cTn id="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44" y="2939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7.40741E-7 L 0.12826 0.13426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06" y="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22222E-6 L -0.18243 -0.63102 " pathEditMode="relative" rAng="0" ptsTypes="AA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28" y="-3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7" presetClass="exit" presetSubtype="0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96296E-6 L -0.2375 0.68704 " pathEditMode="relative" rAng="0" ptsTypes="AA">
                                      <p:cBhvr>
                                        <p:cTn id="4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75" y="3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"/>
                            </p:stCondLst>
                            <p:childTnLst>
                              <p:par>
                                <p:cTn id="50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4.81481E-6 L 0.08151 -0.58426 " pathEditMode="relative" rAng="0" ptsTypes="AA">
                                      <p:cBhvr>
                                        <p:cTn id="51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" y="-2921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81481E-6 L -0.15247 0.47314 " pathEditMode="relative" rAng="0" ptsTypes="AA">
                                      <p:cBhvr>
                                        <p:cTn id="5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30" y="2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"/>
                            </p:stCondLst>
                            <p:childTnLst>
                              <p:par>
                                <p:cTn id="58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11111E-6 L 0.09505 -0.55139 " pathEditMode="relative" rAng="0" ptsTypes="AA">
                                      <p:cBhvr>
                                        <p:cTn id="59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53" y="-2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11111E-6 L -0.13346 0.46204 " pathEditMode="relative" rAng="0" ptsTypes="AA">
                                      <p:cBhvr>
                                        <p:cTn id="6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80" y="2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"/>
                            </p:stCondLst>
                            <p:childTnLst>
                              <p:par>
                                <p:cTn id="66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7.40741E-7 L -0.05833 -0.64375 " pathEditMode="relative" rAng="0" ptsTypes="AA">
                                      <p:cBhvr>
                                        <p:cTn id="6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7" y="-321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7" grpId="0" animBg="1"/>
      <p:bldP spid="18" grpId="0" animBg="1"/>
      <p:bldP spid="6" grpId="0"/>
      <p:bldP spid="6" grpId="1"/>
      <p:bldP spid="3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" name="图片 10">
            <a:extLst>
              <a:ext uri="{FF2B5EF4-FFF2-40B4-BE49-F238E27FC236}">
                <a16:creationId xmlns:a16="http://schemas.microsoft.com/office/drawing/2014/main" xmlns="" id="{BDCC1C2A-F994-4F3F-AD0F-DDDD3F8ACD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89759" y="5577532"/>
            <a:ext cx="2191078" cy="1081530"/>
          </a:xfrm>
          <a:prstGeom prst="rect">
            <a:avLst/>
          </a:prstGeom>
        </p:spPr>
      </p:pic>
      <p:sp>
        <p:nvSpPr>
          <p:cNvPr id="14" name="DapanA"/>
          <p:cNvSpPr/>
          <p:nvPr/>
        </p:nvSpPr>
        <p:spPr>
          <a:xfrm>
            <a:off x="5676498" y="3088789"/>
            <a:ext cx="2674304" cy="1493984"/>
          </a:xfrm>
          <a:prstGeom prst="flowChartTerminator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2800" b="1" dirty="0">
                <a:solidFill>
                  <a:srgbClr val="008000"/>
                </a:solidFill>
                <a:latin typeface="Century Gothic" panose="020B0502020202020204" pitchFamily="34" charset="0"/>
              </a:rPr>
              <a:t>Who is that boy</a:t>
            </a:r>
            <a:r>
              <a:rPr lang="en-US" sz="2800" b="1" dirty="0">
                <a:solidFill>
                  <a:srgbClr val="333333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15" name="DapanB"/>
          <p:cNvSpPr/>
          <p:nvPr/>
        </p:nvSpPr>
        <p:spPr>
          <a:xfrm>
            <a:off x="8577403" y="3088789"/>
            <a:ext cx="2941186" cy="1493984"/>
          </a:xfrm>
          <a:prstGeom prst="flowChartTerminator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2800" b="1" dirty="0">
                <a:solidFill>
                  <a:srgbClr val="008000"/>
                </a:solidFill>
                <a:latin typeface="Century Gothic" panose="020B0502020202020204" pitchFamily="34" charset="0"/>
              </a:rPr>
              <a:t>Who is that woman</a:t>
            </a:r>
            <a:r>
              <a:rPr lang="en-US" sz="2800" b="1" dirty="0">
                <a:solidFill>
                  <a:srgbClr val="333333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17" name="DapanC"/>
          <p:cNvSpPr/>
          <p:nvPr/>
        </p:nvSpPr>
        <p:spPr>
          <a:xfrm>
            <a:off x="5676498" y="4912779"/>
            <a:ext cx="2674304" cy="1493984"/>
          </a:xfrm>
          <a:prstGeom prst="flowChartTerminator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2800" b="1" dirty="0">
                <a:solidFill>
                  <a:srgbClr val="008000"/>
                </a:solidFill>
                <a:latin typeface="Century Gothic" panose="020B0502020202020204" pitchFamily="34" charset="0"/>
              </a:rPr>
              <a:t>Who is that girl</a:t>
            </a:r>
            <a:r>
              <a:rPr lang="en-US" sz="2800" b="1" dirty="0">
                <a:solidFill>
                  <a:srgbClr val="333333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18" name="DapanD"/>
          <p:cNvSpPr/>
          <p:nvPr/>
        </p:nvSpPr>
        <p:spPr>
          <a:xfrm>
            <a:off x="8577403" y="4912779"/>
            <a:ext cx="2941186" cy="1493984"/>
          </a:xfrm>
          <a:prstGeom prst="flowChartTerminator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2800" b="1" dirty="0">
                <a:solidFill>
                  <a:srgbClr val="008000"/>
                </a:solidFill>
                <a:latin typeface="Century Gothic" panose="020B0502020202020204" pitchFamily="34" charset="0"/>
              </a:rPr>
              <a:t>Who is that man</a:t>
            </a:r>
            <a:r>
              <a:rPr lang="en-US" sz="2800" b="1" dirty="0">
                <a:solidFill>
                  <a:srgbClr val="333333"/>
                </a:solidFill>
                <a:latin typeface="Century Gothic" panose="020B0502020202020204" pitchFamily="34" charset="0"/>
              </a:rPr>
              <a:t>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3" r="14169"/>
          <a:stretch/>
        </p:blipFill>
        <p:spPr>
          <a:xfrm>
            <a:off x="624818" y="941567"/>
            <a:ext cx="4718485" cy="4704626"/>
          </a:xfrm>
          <a:prstGeom prst="ellipse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908909" y="6991473"/>
            <a:ext cx="1239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Abc.xyz789</a:t>
            </a:r>
          </a:p>
        </p:txBody>
      </p:sp>
      <p:sp>
        <p:nvSpPr>
          <p:cNvPr id="2" name="Horizontal Scroll 1"/>
          <p:cNvSpPr/>
          <p:nvPr/>
        </p:nvSpPr>
        <p:spPr>
          <a:xfrm>
            <a:off x="5581326" y="251790"/>
            <a:ext cx="6099329" cy="2735699"/>
          </a:xfrm>
          <a:prstGeom prst="horizontalScroll">
            <a:avLst>
              <a:gd name="adj" fmla="val 11211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She is the daughter.</a:t>
            </a:r>
          </a:p>
        </p:txBody>
      </p:sp>
      <p:pic>
        <p:nvPicPr>
          <p:cNvPr id="3" name="dartr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7852804" y="5455364"/>
            <a:ext cx="1344251" cy="988159"/>
          </a:xfrm>
          <a:prstGeom prst="rect">
            <a:avLst/>
          </a:prstGeom>
        </p:spPr>
      </p:pic>
      <p:pic>
        <p:nvPicPr>
          <p:cNvPr id="19" name="dartyl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7852804" y="3581571"/>
            <a:ext cx="1344251" cy="988159"/>
          </a:xfrm>
          <a:prstGeom prst="rect">
            <a:avLst/>
          </a:prstGeom>
        </p:spPr>
      </p:pic>
      <p:pic>
        <p:nvPicPr>
          <p:cNvPr id="20" name="dartbl"/>
          <p:cNvPicPr>
            <a:picLocks noChangeAspect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4970985" y="5405561"/>
            <a:ext cx="1344251" cy="988159"/>
          </a:xfrm>
          <a:prstGeom prst="rect">
            <a:avLst/>
          </a:prstGeom>
        </p:spPr>
      </p:pic>
      <p:pic>
        <p:nvPicPr>
          <p:cNvPr id="22" name="dartgr"/>
          <p:cNvPicPr>
            <a:picLocks noChangeAspect="1"/>
          </p:cNvPicPr>
          <p:nvPr/>
        </p:nvPicPr>
        <p:blipFill rotWithShape="1"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4902936" y="3589206"/>
            <a:ext cx="1344251" cy="988159"/>
          </a:xfrm>
          <a:prstGeom prst="rect">
            <a:avLst/>
          </a:prstGeom>
        </p:spPr>
      </p:pic>
      <p:pic>
        <p:nvPicPr>
          <p:cNvPr id="23" name="dartr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17115678" flipH="1">
            <a:off x="2681209" y="7539989"/>
            <a:ext cx="1352842" cy="994474"/>
          </a:xfrm>
          <a:prstGeom prst="rect">
            <a:avLst/>
          </a:prstGeom>
        </p:spPr>
      </p:pic>
      <p:pic>
        <p:nvPicPr>
          <p:cNvPr id="24" name="dartyl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3589418">
            <a:off x="1518615" y="7409644"/>
            <a:ext cx="1352842" cy="994474"/>
          </a:xfrm>
          <a:prstGeom prst="rect">
            <a:avLst/>
          </a:prstGeom>
        </p:spPr>
      </p:pic>
      <p:pic>
        <p:nvPicPr>
          <p:cNvPr id="25" name="dartbl"/>
          <p:cNvPicPr>
            <a:picLocks noChangeAspect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572669">
            <a:off x="-179184" y="7251327"/>
            <a:ext cx="1352842" cy="994474"/>
          </a:xfrm>
          <a:prstGeom prst="rect">
            <a:avLst/>
          </a:prstGeom>
        </p:spPr>
      </p:pic>
      <p:pic>
        <p:nvPicPr>
          <p:cNvPr id="27" name="dartgr"/>
          <p:cNvPicPr>
            <a:picLocks noChangeAspect="1"/>
          </p:cNvPicPr>
          <p:nvPr/>
        </p:nvPicPr>
        <p:blipFill rotWithShape="1"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16200000" flipH="1">
            <a:off x="4401403" y="7409644"/>
            <a:ext cx="1352842" cy="9944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19177" y="2486920"/>
            <a:ext cx="1138453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bliqueTopRight"/>
              <a:lightRig rig="threePt" dir="t"/>
            </a:scene3d>
          </a:bodyPr>
          <a:lstStyle/>
          <a:p>
            <a:r>
              <a:rPr lang="en-US" sz="3200" dirty="0">
                <a:ln w="6600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00B050"/>
                    </a:gs>
                    <a:gs pos="50000">
                      <a:srgbClr val="92D050"/>
                    </a:gs>
                    <a:gs pos="100000">
                      <a:srgbClr val="66FF66"/>
                    </a:gs>
                  </a:gsLst>
                  <a:lin ang="5400000" scaled="1"/>
                  <a:tileRect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+</a:t>
            </a:r>
            <a:r>
              <a:rPr lang="en-US" sz="4000" dirty="0">
                <a:ln w="6600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00B050"/>
                    </a:gs>
                    <a:gs pos="50000">
                      <a:srgbClr val="92D050"/>
                    </a:gs>
                    <a:gs pos="100000">
                      <a:srgbClr val="66FF66"/>
                    </a:gs>
                  </a:gsLst>
                  <a:lin ang="5400000" scaled="1"/>
                  <a:tileRect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50</a:t>
            </a:r>
          </a:p>
        </p:txBody>
      </p:sp>
      <p:sp>
        <p:nvSpPr>
          <p:cNvPr id="26" name="Right Arrow 25">
            <a:hlinkClick r:id="" action="ppaction://hlinkshowjump?jump=nextslide"/>
          </p:cNvPr>
          <p:cNvSpPr/>
          <p:nvPr/>
        </p:nvSpPr>
        <p:spPr>
          <a:xfrm>
            <a:off x="10964522" y="5804452"/>
            <a:ext cx="1046922" cy="817117"/>
          </a:xfrm>
          <a:prstGeom prst="rightArrow">
            <a:avLst>
              <a:gd name="adj1" fmla="val 56488"/>
              <a:gd name="adj2" fmla="val 41891"/>
            </a:avLst>
          </a:prstGeom>
          <a:solidFill>
            <a:srgbClr val="FF0000"/>
          </a:solidFill>
          <a:ln>
            <a:solidFill>
              <a:schemeClr val="bg1"/>
            </a:solidFill>
          </a:ln>
          <a:effectLst/>
          <a:scene3d>
            <a:camera prst="perspectiveLeft"/>
            <a:lightRig rig="glow" dir="t">
              <a:rot lat="0" lon="0" rev="14100000"/>
            </a:lightRig>
          </a:scene3d>
          <a:sp3d prstMaterial="softEdge">
            <a:bevelT w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Next</a:t>
            </a:r>
          </a:p>
        </p:txBody>
      </p:sp>
      <p:pic>
        <p:nvPicPr>
          <p:cNvPr id="29" name="图片 20">
            <a:extLst>
              <a:ext uri="{FF2B5EF4-FFF2-40B4-BE49-F238E27FC236}">
                <a16:creationId xmlns:a16="http://schemas.microsoft.com/office/drawing/2014/main" xmlns="" id="{B6AAA7AA-E5AE-4F8A-BB6E-2F19B6CBAC7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95" y="136823"/>
            <a:ext cx="1442802" cy="1859402"/>
          </a:xfrm>
          <a:prstGeom prst="rect">
            <a:avLst/>
          </a:prstGeom>
        </p:spPr>
      </p:pic>
      <p:pic>
        <p:nvPicPr>
          <p:cNvPr id="40" name="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2"/>
          <a:stretch/>
        </p:blipFill>
        <p:spPr>
          <a:xfrm>
            <a:off x="238526" y="5015428"/>
            <a:ext cx="1449877" cy="176842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60298768-B9DD-4BAA-AAAA-CC62CFDBFE5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39" y="5222226"/>
            <a:ext cx="920151" cy="93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777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7037E-7 L -0.18073 0.54467 " pathEditMode="relative" rAng="0" ptsTypes="AA">
                                      <p:cBhvr>
                                        <p:cTn id="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44" y="293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22222E-6 L -0.17136 -0.77199 " pathEditMode="relative" rAng="0" ptsTypes="AA">
                                      <p:cBhvr>
                                        <p:cTn id="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68" y="-38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96296E-6 L -0.2375 0.68704 " pathEditMode="relative" rAng="0" ptsTypes="AA">
                                      <p:cBhvr>
                                        <p:cTn id="1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75" y="3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"/>
                            </p:stCondLst>
                            <p:childTnLst>
                              <p:par>
                                <p:cTn id="16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2.22222E-6 L -0.01719 -0.62153 " pathEditMode="relative" rAng="0" ptsTypes="AA">
                                      <p:cBhvr>
                                        <p:cTn id="1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9" y="-3108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81481E-6 L -0.15247 0.47314 " pathEditMode="relative" rAng="0" ptsTypes="AA">
                                      <p:cBhvr>
                                        <p:cTn id="2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30" y="2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"/>
                            </p:stCondLst>
                            <p:childTnLst>
                              <p:par>
                                <p:cTn id="2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11111E-6 L 0.17096 -0.55023 " pathEditMode="relative" rAng="0" ptsTypes="AA">
                                      <p:cBhvr>
                                        <p:cTn id="2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42" y="-27523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50"/>
                            </p:stCondLst>
                            <p:childTnLst>
                              <p:par>
                                <p:cTn id="48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48148E-6 L 0.12122 -0.14028 " pathEditMode="relative" rAng="0" ptsTypes="AA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55" y="-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75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250"/>
                            </p:stCondLst>
                            <p:childTnLst>
                              <p:par>
                                <p:cTn id="55" presetID="47" presetClass="exit" presetSubtype="0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75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11111E-6 L -0.13346 0.46204 " pathEditMode="relative" rAng="0" ptsTypes="AA">
                                      <p:cBhvr>
                                        <p:cTn id="6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80" y="2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"/>
                            </p:stCondLst>
                            <p:childTnLst>
                              <p:par>
                                <p:cTn id="70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7.40741E-7 L -0.05833 -0.64375 " pathEditMode="relative" rAng="0" ptsTypes="AA">
                                      <p:cBhvr>
                                        <p:cTn id="7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7" y="-321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7" grpId="0" animBg="1"/>
      <p:bldP spid="18" grpId="0" animBg="1"/>
      <p:bldP spid="6" grpId="0"/>
      <p:bldP spid="6" grpId="1"/>
      <p:bldP spid="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07330" y="2497976"/>
            <a:ext cx="7377341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11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1B10B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oper Black" panose="0208090404030B020404" pitchFamily="18" charset="0"/>
              </a:rPr>
              <a:t>PHONICS</a:t>
            </a:r>
            <a:endParaRPr lang="zh-CN" altLang="en-US" sz="11500" b="1" dirty="0">
              <a:ln w="9525">
                <a:solidFill>
                  <a:schemeClr val="bg1"/>
                </a:solidFill>
                <a:prstDash val="solid"/>
              </a:ln>
              <a:solidFill>
                <a:srgbClr val="1B10B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oper Black" panose="0208090404030B020404" pitchFamily="18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5471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Rounded Rectangle 17">
            <a:hlinkClick r:id="" action="ppaction://hlinkshowjump?jump=nextslide"/>
          </p:cNvPr>
          <p:cNvSpPr/>
          <p:nvPr/>
        </p:nvSpPr>
        <p:spPr>
          <a:xfrm>
            <a:off x="6406112" y="929912"/>
            <a:ext cx="5194341" cy="3804889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urveUp">
              <a:avLst/>
            </a:prstTxWarp>
          </a:bodyPr>
          <a:lstStyle/>
          <a:p>
            <a:pPr algn="ctr"/>
            <a:r>
              <a:rPr lang="en-US" sz="9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65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WELL DONE!</a:t>
            </a:r>
          </a:p>
        </p:txBody>
      </p:sp>
      <p:pic>
        <p:nvPicPr>
          <p:cNvPr id="4" name="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2"/>
          <a:stretch/>
        </p:blipFill>
        <p:spPr>
          <a:xfrm>
            <a:off x="238526" y="5015428"/>
            <a:ext cx="1449877" cy="17684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0298768-B9DD-4BAA-AAAA-CC62CFDBFE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75" y="5227515"/>
            <a:ext cx="920151" cy="9385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3" r="14169"/>
          <a:stretch/>
        </p:blipFill>
        <p:spPr>
          <a:xfrm>
            <a:off x="1856665" y="1090252"/>
            <a:ext cx="4718485" cy="4704626"/>
          </a:xfrm>
          <a:prstGeom prst="ellipse">
            <a:avLst/>
          </a:prstGeom>
        </p:spPr>
      </p:pic>
      <p:pic>
        <p:nvPicPr>
          <p:cNvPr id="7" name="dartr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15652264" flipH="1">
            <a:off x="5729691" y="5517436"/>
            <a:ext cx="1352842" cy="994474"/>
          </a:xfrm>
          <a:prstGeom prst="rect">
            <a:avLst/>
          </a:prstGeom>
        </p:spPr>
      </p:pic>
      <p:pic>
        <p:nvPicPr>
          <p:cNvPr id="8" name="dartyl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4621643">
            <a:off x="3339227" y="3653758"/>
            <a:ext cx="1352842" cy="994474"/>
          </a:xfrm>
          <a:prstGeom prst="rect">
            <a:avLst/>
          </a:prstGeom>
        </p:spPr>
      </p:pic>
      <p:pic>
        <p:nvPicPr>
          <p:cNvPr id="9" name="dartbl"/>
          <p:cNvPicPr>
            <a:picLocks noChangeAspect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7014384">
            <a:off x="4980177" y="3036367"/>
            <a:ext cx="1352842" cy="994474"/>
          </a:xfrm>
          <a:prstGeom prst="rect">
            <a:avLst/>
          </a:prstGeom>
        </p:spPr>
      </p:pic>
      <p:pic>
        <p:nvPicPr>
          <p:cNvPr id="10" name="dartgr"/>
          <p:cNvPicPr>
            <a:picLocks noChangeAspect="1"/>
          </p:cNvPicPr>
          <p:nvPr/>
        </p:nvPicPr>
        <p:blipFill rotWithShape="1"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6630209">
            <a:off x="1887339" y="5610194"/>
            <a:ext cx="1352842" cy="994474"/>
          </a:xfrm>
          <a:prstGeom prst="rect">
            <a:avLst/>
          </a:prstGeom>
        </p:spPr>
      </p:pic>
      <p:pic>
        <p:nvPicPr>
          <p:cNvPr id="11" name="图片 20">
            <a:extLst>
              <a:ext uri="{FF2B5EF4-FFF2-40B4-BE49-F238E27FC236}">
                <a16:creationId xmlns:a16="http://schemas.microsoft.com/office/drawing/2014/main" xmlns="" id="{B6AAA7AA-E5AE-4F8A-BB6E-2F19B6CBAC7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94" y="136823"/>
            <a:ext cx="1993079" cy="2568568"/>
          </a:xfrm>
          <a:prstGeom prst="rect">
            <a:avLst/>
          </a:prstGeom>
        </p:spPr>
      </p:pic>
      <p:pic>
        <p:nvPicPr>
          <p:cNvPr id="12" name="图片 10">
            <a:extLst>
              <a:ext uri="{FF2B5EF4-FFF2-40B4-BE49-F238E27FC236}">
                <a16:creationId xmlns:a16="http://schemas.microsoft.com/office/drawing/2014/main" xmlns="" id="{BDCC1C2A-F994-4F3F-AD0F-DDDD3F8ACDE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20366" y="86787"/>
            <a:ext cx="2191078" cy="1081530"/>
          </a:xfrm>
          <a:prstGeom prst="rect">
            <a:avLst/>
          </a:prstGeom>
        </p:spPr>
      </p:pic>
      <p:sp>
        <p:nvSpPr>
          <p:cNvPr id="13" name="Rounded Rectangle 12">
            <a:hlinkClick r:id="" action="ppaction://hlinkshowjump?jump=endshow"/>
          </p:cNvPr>
          <p:cNvSpPr/>
          <p:nvPr/>
        </p:nvSpPr>
        <p:spPr>
          <a:xfrm>
            <a:off x="10115550" y="5696805"/>
            <a:ext cx="1276350" cy="659357"/>
          </a:xfrm>
          <a:prstGeom prst="roundRect">
            <a:avLst/>
          </a:prstGeom>
          <a:solidFill>
            <a:srgbClr val="FF0000"/>
          </a:solidFill>
          <a:ln>
            <a:solidFill>
              <a:schemeClr val="bg1"/>
            </a:solidFill>
          </a:ln>
          <a:effectLst/>
          <a:scene3d>
            <a:camera prst="perspectiveLeft"/>
            <a:lightRig rig="glow" dir="t">
              <a:rot lat="0" lon="0" rev="14100000"/>
            </a:lightRig>
          </a:scene3d>
          <a:sp3d prstMaterial="softEdge">
            <a:bevelT w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EXIT</a:t>
            </a:r>
          </a:p>
        </p:txBody>
      </p:sp>
    </p:spTree>
    <p:extLst>
      <p:ext uri="{BB962C8B-B14F-4D97-AF65-F5344CB8AC3E}">
        <p14:creationId xmlns:p14="http://schemas.microsoft.com/office/powerpoint/2010/main" val="436804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06355" y="2497976"/>
            <a:ext cx="8179290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altLang="zh-CN" sz="11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1B10B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oper Black" panose="0208090404030B020404" pitchFamily="18" charset="0"/>
                <a:sym typeface="字魂59号-创粗黑" panose="00000500000000000000" pitchFamily="2" charset="-122"/>
              </a:rPr>
              <a:t>PRACTISE</a:t>
            </a:r>
            <a:endParaRPr lang="zh-CN" altLang="en-US" sz="11500" b="1" dirty="0">
              <a:ln w="9525">
                <a:solidFill>
                  <a:schemeClr val="bg1"/>
                </a:solidFill>
                <a:prstDash val="solid"/>
              </a:ln>
              <a:solidFill>
                <a:srgbClr val="1B10B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oper Black" panose="0208090404030B020404" pitchFamily="18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49459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s://s.sachmem.vn/public/images/TA3SBT/U11-E-2-1-ymbhlkhnlyyifnrf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6" b="2055"/>
          <a:stretch/>
        </p:blipFill>
        <p:spPr bwMode="auto">
          <a:xfrm>
            <a:off x="9184341" y="0"/>
            <a:ext cx="3007660" cy="3845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375015" y="1307454"/>
            <a:ext cx="6097305" cy="45735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333333"/>
                </a:solidFill>
                <a:latin typeface="Century Gothic" panose="020B0502020202020204" pitchFamily="34" charset="0"/>
              </a:rPr>
              <a:t>5. </a:t>
            </a:r>
            <a:r>
              <a:rPr lang="en-US" sz="2800" b="1" dirty="0">
                <a:solidFill>
                  <a:srgbClr val="008000"/>
                </a:solidFill>
                <a:latin typeface="Century Gothic" panose="020B0502020202020204" pitchFamily="34" charset="0"/>
              </a:rPr>
              <a:t>Who is that boy</a:t>
            </a:r>
            <a:r>
              <a:rPr lang="en-US" sz="2800" b="1" dirty="0">
                <a:solidFill>
                  <a:srgbClr val="333333"/>
                </a:solidFill>
                <a:latin typeface="Century Gothic" panose="020B0502020202020204" pitchFamily="34" charset="0"/>
              </a:rPr>
              <a:t>?</a:t>
            </a:r>
          </a:p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333333"/>
                </a:solidFill>
                <a:latin typeface="Century Gothic" panose="020B0502020202020204" pitchFamily="34" charset="0"/>
              </a:rPr>
              <a:t>He is the son.</a:t>
            </a:r>
          </a:p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333333"/>
                </a:solidFill>
                <a:latin typeface="Century Gothic" panose="020B0502020202020204" pitchFamily="34" charset="0"/>
              </a:rPr>
              <a:t>6. </a:t>
            </a:r>
            <a:r>
              <a:rPr lang="en-US" sz="2800" b="1" dirty="0">
                <a:solidFill>
                  <a:srgbClr val="008000"/>
                </a:solidFill>
                <a:latin typeface="Century Gothic" panose="020B0502020202020204" pitchFamily="34" charset="0"/>
              </a:rPr>
              <a:t>How old is he</a:t>
            </a:r>
            <a:r>
              <a:rPr lang="en-US" sz="2800" b="1" dirty="0">
                <a:solidFill>
                  <a:srgbClr val="333333"/>
                </a:solidFill>
                <a:latin typeface="Century Gothic" panose="020B0502020202020204" pitchFamily="34" charset="0"/>
              </a:rPr>
              <a:t>?</a:t>
            </a:r>
          </a:p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333333"/>
                </a:solidFill>
                <a:latin typeface="Century Gothic" panose="020B0502020202020204" pitchFamily="34" charset="0"/>
              </a:rPr>
              <a:t>He is fifteen years old.</a:t>
            </a:r>
          </a:p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333333"/>
                </a:solidFill>
                <a:latin typeface="Century Gothic" panose="020B0502020202020204" pitchFamily="34" charset="0"/>
              </a:rPr>
              <a:t>7. </a:t>
            </a:r>
            <a:r>
              <a:rPr lang="en-US" sz="2800" b="1" dirty="0">
                <a:solidFill>
                  <a:srgbClr val="008000"/>
                </a:solidFill>
                <a:latin typeface="Century Gothic" panose="020B0502020202020204" pitchFamily="34" charset="0"/>
              </a:rPr>
              <a:t>Who is that girl</a:t>
            </a:r>
            <a:r>
              <a:rPr lang="en-US" sz="2800" b="1" dirty="0">
                <a:solidFill>
                  <a:srgbClr val="333333"/>
                </a:solidFill>
                <a:latin typeface="Century Gothic" panose="020B0502020202020204" pitchFamily="34" charset="0"/>
              </a:rPr>
              <a:t>?</a:t>
            </a:r>
          </a:p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333333"/>
                </a:solidFill>
                <a:latin typeface="Century Gothic" panose="020B0502020202020204" pitchFamily="34" charset="0"/>
              </a:rPr>
              <a:t>She is the daughter.</a:t>
            </a:r>
          </a:p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333333"/>
                </a:solidFill>
                <a:latin typeface="Century Gothic" panose="020B0502020202020204" pitchFamily="34" charset="0"/>
              </a:rPr>
              <a:t>8. </a:t>
            </a:r>
            <a:r>
              <a:rPr lang="en-US" sz="2800" b="1" dirty="0">
                <a:solidFill>
                  <a:srgbClr val="008000"/>
                </a:solidFill>
                <a:latin typeface="Century Gothic" panose="020B0502020202020204" pitchFamily="34" charset="0"/>
              </a:rPr>
              <a:t>How old is she</a:t>
            </a:r>
            <a:r>
              <a:rPr lang="en-US" sz="2800" b="1" dirty="0">
                <a:solidFill>
                  <a:srgbClr val="333333"/>
                </a:solidFill>
                <a:latin typeface="Century Gothic" panose="020B0502020202020204" pitchFamily="34" charset="0"/>
              </a:rPr>
              <a:t>?</a:t>
            </a:r>
          </a:p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333333"/>
                </a:solidFill>
                <a:latin typeface="Century Gothic" panose="020B0502020202020204" pitchFamily="34" charset="0"/>
              </a:rPr>
              <a:t>She is ten years old.</a:t>
            </a:r>
            <a:endParaRPr lang="en-US" sz="2800" b="1" i="0" dirty="0">
              <a:solidFill>
                <a:srgbClr val="333333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46205" y="1307454"/>
            <a:ext cx="4915764" cy="45735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333333"/>
                </a:solidFill>
                <a:latin typeface="Century Gothic" panose="020B0502020202020204" pitchFamily="34" charset="0"/>
              </a:rPr>
              <a:t>1. </a:t>
            </a:r>
            <a:r>
              <a:rPr lang="en-US" sz="2800" b="1" dirty="0">
                <a:solidFill>
                  <a:srgbClr val="008000"/>
                </a:solidFill>
                <a:latin typeface="Century Gothic" panose="020B0502020202020204" pitchFamily="34" charset="0"/>
              </a:rPr>
              <a:t>Who is that man?</a:t>
            </a:r>
            <a:endParaRPr lang="en-US" sz="2800" b="1" dirty="0">
              <a:solidFill>
                <a:srgbClr val="333333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333333"/>
                </a:solidFill>
                <a:latin typeface="Century Gothic" panose="020B0502020202020204" pitchFamily="34" charset="0"/>
              </a:rPr>
              <a:t>He is the father.</a:t>
            </a:r>
          </a:p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333333"/>
                </a:solidFill>
                <a:latin typeface="Century Gothic" panose="020B0502020202020204" pitchFamily="34" charset="0"/>
              </a:rPr>
              <a:t>2. </a:t>
            </a:r>
            <a:r>
              <a:rPr lang="en-US" sz="2800" b="1" dirty="0">
                <a:solidFill>
                  <a:srgbClr val="008000"/>
                </a:solidFill>
                <a:latin typeface="Century Gothic" panose="020B0502020202020204" pitchFamily="34" charset="0"/>
              </a:rPr>
              <a:t>How old is he?</a:t>
            </a:r>
            <a:endParaRPr lang="en-US" sz="2800" b="1" dirty="0">
              <a:solidFill>
                <a:srgbClr val="333333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333333"/>
                </a:solidFill>
                <a:latin typeface="Century Gothic" panose="020B0502020202020204" pitchFamily="34" charset="0"/>
              </a:rPr>
              <a:t>He is forty-five years old.</a:t>
            </a:r>
          </a:p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333333"/>
                </a:solidFill>
                <a:latin typeface="Century Gothic" panose="020B0502020202020204" pitchFamily="34" charset="0"/>
              </a:rPr>
              <a:t>3. </a:t>
            </a:r>
            <a:r>
              <a:rPr lang="en-US" sz="2800" b="1" dirty="0">
                <a:solidFill>
                  <a:srgbClr val="008000"/>
                </a:solidFill>
                <a:latin typeface="Century Gothic" panose="020B0502020202020204" pitchFamily="34" charset="0"/>
              </a:rPr>
              <a:t>Who is that woman</a:t>
            </a:r>
            <a:r>
              <a:rPr lang="en-US" sz="2800" b="1" dirty="0">
                <a:solidFill>
                  <a:srgbClr val="333333"/>
                </a:solidFill>
                <a:latin typeface="Century Gothic" panose="020B0502020202020204" pitchFamily="34" charset="0"/>
              </a:rPr>
              <a:t>?</a:t>
            </a:r>
          </a:p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333333"/>
                </a:solidFill>
                <a:latin typeface="Century Gothic" panose="020B0502020202020204" pitchFamily="34" charset="0"/>
              </a:rPr>
              <a:t>She is the mother.</a:t>
            </a:r>
          </a:p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333333"/>
                </a:solidFill>
                <a:latin typeface="Century Gothic" panose="020B0502020202020204" pitchFamily="34" charset="0"/>
              </a:rPr>
              <a:t>4. </a:t>
            </a:r>
            <a:r>
              <a:rPr lang="en-US" sz="2800" b="1" dirty="0">
                <a:solidFill>
                  <a:srgbClr val="008000"/>
                </a:solidFill>
                <a:latin typeface="Century Gothic" panose="020B0502020202020204" pitchFamily="34" charset="0"/>
              </a:rPr>
              <a:t>How old is she</a:t>
            </a:r>
            <a:r>
              <a:rPr lang="en-US" sz="2800" b="1" dirty="0">
                <a:solidFill>
                  <a:srgbClr val="333333"/>
                </a:solidFill>
                <a:latin typeface="Century Gothic" panose="020B0502020202020204" pitchFamily="34" charset="0"/>
              </a:rPr>
              <a:t>?</a:t>
            </a:r>
          </a:p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333333"/>
                </a:solidFill>
                <a:latin typeface="Century Gothic" panose="020B0502020202020204" pitchFamily="34" charset="0"/>
              </a:rPr>
              <a:t>She is forty years old.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5198897" y="1307454"/>
            <a:ext cx="0" cy="4573560"/>
          </a:xfrm>
          <a:prstGeom prst="line">
            <a:avLst/>
          </a:prstGeom>
          <a:ln w="12700">
            <a:solidFill>
              <a:srgbClr val="EB48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1071392" y="1307454"/>
            <a:ext cx="3444751" cy="548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b="1" dirty="0">
                <a:solidFill>
                  <a:srgbClr val="FF0000"/>
                </a:solidFill>
              </a:rPr>
              <a:t>___________________________</a:t>
            </a:r>
            <a:r>
              <a:rPr lang="en-US" sz="28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71392" y="2475854"/>
            <a:ext cx="3444751" cy="548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b="1" dirty="0">
                <a:solidFill>
                  <a:srgbClr val="FF0000"/>
                </a:solidFill>
              </a:rPr>
              <a:t>___________________________</a:t>
            </a:r>
            <a:r>
              <a:rPr lang="en-US" sz="28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71392" y="3594234"/>
            <a:ext cx="3692717" cy="548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b="1" dirty="0">
                <a:solidFill>
                  <a:srgbClr val="FF0000"/>
                </a:solidFill>
              </a:rPr>
              <a:t>___________________________</a:t>
            </a:r>
            <a:r>
              <a:rPr lang="en-US" sz="28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71392" y="4712614"/>
            <a:ext cx="3692717" cy="548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b="1" dirty="0">
                <a:solidFill>
                  <a:srgbClr val="FF0000"/>
                </a:solidFill>
              </a:rPr>
              <a:t>___________________________</a:t>
            </a:r>
            <a:r>
              <a:rPr lang="en-US" sz="28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801586" y="1307454"/>
            <a:ext cx="3692717" cy="548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b="1" dirty="0">
                <a:solidFill>
                  <a:srgbClr val="FF0000"/>
                </a:solidFill>
              </a:rPr>
              <a:t>___________________________</a:t>
            </a:r>
            <a:r>
              <a:rPr lang="en-US" sz="28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801586" y="2475854"/>
            <a:ext cx="3692717" cy="548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b="1" dirty="0">
                <a:solidFill>
                  <a:srgbClr val="FF0000"/>
                </a:solidFill>
              </a:rPr>
              <a:t>___________________________</a:t>
            </a:r>
            <a:r>
              <a:rPr lang="en-US" sz="28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801586" y="3594234"/>
            <a:ext cx="3692717" cy="548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b="1" dirty="0">
                <a:solidFill>
                  <a:srgbClr val="FF0000"/>
                </a:solidFill>
              </a:rPr>
              <a:t>___________________________</a:t>
            </a:r>
            <a:r>
              <a:rPr lang="en-US" sz="28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801586" y="4712614"/>
            <a:ext cx="3692717" cy="548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b="1" dirty="0">
                <a:solidFill>
                  <a:srgbClr val="FF0000"/>
                </a:solidFill>
              </a:rPr>
              <a:t>___________________________</a:t>
            </a:r>
            <a:r>
              <a:rPr lang="en-US" sz="28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58387" y="549581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>
                <a:solidFill>
                  <a:srgbClr val="EB4827"/>
                </a:solidFill>
                <a:latin typeface="Helvetica Neue"/>
              </a:rPr>
              <a:t>Make questions</a:t>
            </a:r>
          </a:p>
        </p:txBody>
      </p:sp>
    </p:spTree>
    <p:extLst>
      <p:ext uri="{BB962C8B-B14F-4D97-AF65-F5344CB8AC3E}">
        <p14:creationId xmlns:p14="http://schemas.microsoft.com/office/powerpoint/2010/main" val="2547603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6907212" y="1796659"/>
            <a:ext cx="4776257" cy="91440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6907212" y="2913152"/>
            <a:ext cx="4776257" cy="91440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6907212" y="4029645"/>
            <a:ext cx="4776257" cy="91440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6907212" y="5146138"/>
            <a:ext cx="4776257" cy="91440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600305" y="1624062"/>
            <a:ext cx="5218710" cy="4436476"/>
            <a:chOff x="600305" y="1476577"/>
            <a:chExt cx="5218710" cy="4436476"/>
          </a:xfrm>
        </p:grpSpPr>
        <p:sp>
          <p:nvSpPr>
            <p:cNvPr id="6" name="Rounded Rectangle 5"/>
            <p:cNvSpPr/>
            <p:nvPr/>
          </p:nvSpPr>
          <p:spPr>
            <a:xfrm>
              <a:off x="600305" y="1649174"/>
              <a:ext cx="4776257" cy="914400"/>
            </a:xfrm>
            <a:prstGeom prst="roundRect">
              <a:avLst>
                <a:gd name="adj" fmla="val 50000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600305" y="2765667"/>
              <a:ext cx="4776257" cy="914400"/>
            </a:xfrm>
            <a:prstGeom prst="roundRect">
              <a:avLst>
                <a:gd name="adj" fmla="val 50000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600305" y="3882160"/>
              <a:ext cx="4776257" cy="914400"/>
            </a:xfrm>
            <a:prstGeom prst="roundRect">
              <a:avLst>
                <a:gd name="adj" fmla="val 50000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600305" y="4998653"/>
              <a:ext cx="4776257" cy="914400"/>
            </a:xfrm>
            <a:prstGeom prst="roundRect">
              <a:avLst>
                <a:gd name="adj" fmla="val 50000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2" name="Rectangle 1"/>
            <p:cNvSpPr/>
            <p:nvPr/>
          </p:nvSpPr>
          <p:spPr>
            <a:xfrm>
              <a:off x="818115" y="1476577"/>
              <a:ext cx="5000900" cy="43479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sz="36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1. This is</a:t>
              </a:r>
            </a:p>
            <a:p>
              <a:pPr>
                <a:lnSpc>
                  <a:spcPct val="200000"/>
                </a:lnSpc>
              </a:pPr>
              <a:r>
                <a:rPr lang="en-US" sz="36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2. How old</a:t>
              </a:r>
            </a:p>
            <a:p>
              <a:pPr>
                <a:lnSpc>
                  <a:spcPct val="200000"/>
                </a:lnSpc>
              </a:pPr>
              <a:r>
                <a:rPr lang="en-US" sz="36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3. My father is</a:t>
              </a:r>
            </a:p>
            <a:p>
              <a:pPr>
                <a:lnSpc>
                  <a:spcPct val="200000"/>
                </a:lnSpc>
              </a:pPr>
              <a:r>
                <a:rPr lang="en-US" sz="36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4. My sister is seven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7072861" y="1447732"/>
            <a:ext cx="497165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>
              <a:lnSpc>
                <a:spcPct val="200000"/>
              </a:lnSpc>
            </a:pP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a. years old.</a:t>
            </a:r>
          </a:p>
          <a:p>
            <a:pPr fontAlgn="ctr">
              <a:lnSpc>
                <a:spcPct val="200000"/>
              </a:lnSpc>
            </a:pP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b. my grandmother.</a:t>
            </a:r>
          </a:p>
          <a:p>
            <a:pPr fontAlgn="ctr">
              <a:lnSpc>
                <a:spcPct val="200000"/>
              </a:lnSpc>
            </a:pP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c. is your mother?</a:t>
            </a:r>
          </a:p>
          <a:p>
            <a:pPr fontAlgn="ctr">
              <a:lnSpc>
                <a:spcPct val="200000"/>
              </a:lnSpc>
            </a:pP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d. young.</a:t>
            </a:r>
          </a:p>
        </p:txBody>
      </p:sp>
      <p:cxnSp>
        <p:nvCxnSpPr>
          <p:cNvPr id="16" name="Straight Arrow Connector 15"/>
          <p:cNvCxnSpPr>
            <a:stCxn id="6" idx="3"/>
            <a:endCxn id="11" idx="1"/>
          </p:cNvCxnSpPr>
          <p:nvPr/>
        </p:nvCxnSpPr>
        <p:spPr>
          <a:xfrm>
            <a:off x="5376562" y="2253859"/>
            <a:ext cx="1530650" cy="11164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7" idx="3"/>
            <a:endCxn id="12" idx="1"/>
          </p:cNvCxnSpPr>
          <p:nvPr/>
        </p:nvCxnSpPr>
        <p:spPr>
          <a:xfrm>
            <a:off x="5376562" y="3370352"/>
            <a:ext cx="1530650" cy="11164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8" idx="3"/>
            <a:endCxn id="13" idx="1"/>
          </p:cNvCxnSpPr>
          <p:nvPr/>
        </p:nvCxnSpPr>
        <p:spPr>
          <a:xfrm>
            <a:off x="5376562" y="4486845"/>
            <a:ext cx="1530650" cy="11164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9" idx="3"/>
            <a:endCxn id="10" idx="1"/>
          </p:cNvCxnSpPr>
          <p:nvPr/>
        </p:nvCxnSpPr>
        <p:spPr>
          <a:xfrm flipV="1">
            <a:off x="5376562" y="2253859"/>
            <a:ext cx="1530650" cy="33494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858387" y="549581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>
                <a:solidFill>
                  <a:srgbClr val="EB4827"/>
                </a:solidFill>
                <a:latin typeface="Helvetica Neue"/>
              </a:rPr>
              <a:t>Match 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5880" flipH="1">
            <a:off x="2651596" y="591532"/>
            <a:ext cx="1333938" cy="14057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000" y="364451"/>
            <a:ext cx="1842679" cy="148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915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74501" y="346381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latin typeface="Helvetica Neue"/>
              </a:rPr>
              <a:t>5. Look, read and write.</a:t>
            </a:r>
          </a:p>
        </p:txBody>
      </p:sp>
      <p:sp>
        <p:nvSpPr>
          <p:cNvPr id="3" name="Rectangle 2"/>
          <p:cNvSpPr/>
          <p:nvPr/>
        </p:nvSpPr>
        <p:spPr>
          <a:xfrm>
            <a:off x="974501" y="2870640"/>
            <a:ext cx="10098378" cy="3628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000" b="1" dirty="0">
                <a:latin typeface="Century Gothic" panose="020B0502020202020204" pitchFamily="34" charset="0"/>
              </a:rPr>
              <a:t>This is a photo of my </a:t>
            </a:r>
            <a:r>
              <a:rPr lang="en-US" sz="28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(1)</a:t>
            </a:r>
            <a:r>
              <a:rPr lang="en-US" sz="3000" b="1" dirty="0">
                <a:latin typeface="Century Gothic" panose="020B0502020202020204" pitchFamily="34" charset="0"/>
              </a:rPr>
              <a:t> </a:t>
            </a:r>
            <a:r>
              <a:rPr lang="en-US" sz="3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family</a:t>
            </a:r>
            <a:r>
              <a:rPr lang="en-US" sz="3000" b="1" dirty="0">
                <a:latin typeface="Century Gothic" panose="020B0502020202020204" pitchFamily="34" charset="0"/>
              </a:rPr>
              <a:t>. Look at the man. He is my</a:t>
            </a:r>
            <a:r>
              <a:rPr lang="en-US" sz="28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 (2)</a:t>
            </a:r>
            <a:r>
              <a:rPr lang="en-US" sz="3000" b="1" dirty="0">
                <a:latin typeface="Century Gothic" panose="020B0502020202020204" pitchFamily="34" charset="0"/>
              </a:rPr>
              <a:t> </a:t>
            </a:r>
            <a:r>
              <a:rPr lang="en-US" sz="3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father</a:t>
            </a:r>
            <a:r>
              <a:rPr lang="en-US" sz="3000" b="1" dirty="0">
                <a:latin typeface="Century Gothic" panose="020B0502020202020204" pitchFamily="34" charset="0"/>
              </a:rPr>
              <a:t>. He is forty-four years old. The woman next to him is my </a:t>
            </a:r>
            <a:r>
              <a:rPr lang="en-US" sz="28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(3)</a:t>
            </a:r>
            <a:r>
              <a:rPr lang="en-US" sz="3000" b="1" dirty="0">
                <a:latin typeface="Century Gothic" panose="020B0502020202020204" pitchFamily="34" charset="0"/>
              </a:rPr>
              <a:t> </a:t>
            </a:r>
            <a:r>
              <a:rPr lang="en-US" sz="3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mother</a:t>
            </a:r>
            <a:r>
              <a:rPr lang="en-US" sz="3000" b="1" dirty="0">
                <a:latin typeface="Century Gothic" panose="020B0502020202020204" pitchFamily="34" charset="0"/>
              </a:rPr>
              <a:t>. She is thirty-nine years old. The boy is my </a:t>
            </a:r>
            <a:r>
              <a:rPr lang="en-US" sz="28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(4)</a:t>
            </a:r>
            <a:r>
              <a:rPr lang="en-US" sz="3000" b="1" dirty="0">
                <a:latin typeface="Century Gothic" panose="020B0502020202020204" pitchFamily="34" charset="0"/>
              </a:rPr>
              <a:t> </a:t>
            </a:r>
            <a:r>
              <a:rPr lang="en-US" sz="3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brother</a:t>
            </a:r>
            <a:r>
              <a:rPr lang="en-US" sz="3000" b="1" dirty="0">
                <a:latin typeface="Century Gothic" panose="020B0502020202020204" pitchFamily="34" charset="0"/>
              </a:rPr>
              <a:t>. He is fourteen years old. And the little girl is my </a:t>
            </a:r>
            <a:r>
              <a:rPr lang="en-US" sz="28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(5)</a:t>
            </a:r>
            <a:r>
              <a:rPr lang="en-US" sz="3000" b="1" dirty="0">
                <a:latin typeface="Century Gothic" panose="020B0502020202020204" pitchFamily="34" charset="0"/>
              </a:rPr>
              <a:t> </a:t>
            </a:r>
            <a:r>
              <a:rPr lang="en-US" sz="3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sister</a:t>
            </a:r>
            <a:r>
              <a:rPr lang="en-US" sz="3000" b="1" dirty="0">
                <a:latin typeface="Century Gothic" panose="020B0502020202020204" pitchFamily="34" charset="0"/>
              </a:rPr>
              <a:t>. She is five years old. Can you find me and guess how old I am?</a:t>
            </a:r>
            <a:endParaRPr lang="en-US" sz="3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2464" y="245646"/>
            <a:ext cx="3756073" cy="238164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94838" y="2942080"/>
            <a:ext cx="1223493" cy="548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_________</a:t>
            </a:r>
          </a:p>
        </p:txBody>
      </p:sp>
      <p:sp>
        <p:nvSpPr>
          <p:cNvPr id="6" name="Rectangle 5"/>
          <p:cNvSpPr/>
          <p:nvPr/>
        </p:nvSpPr>
        <p:spPr>
          <a:xfrm>
            <a:off x="2265876" y="3499292"/>
            <a:ext cx="1223493" cy="548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_________</a:t>
            </a:r>
          </a:p>
        </p:txBody>
      </p:sp>
      <p:sp>
        <p:nvSpPr>
          <p:cNvPr id="7" name="Rectangle 6"/>
          <p:cNvSpPr/>
          <p:nvPr/>
        </p:nvSpPr>
        <p:spPr>
          <a:xfrm>
            <a:off x="5100638" y="4099501"/>
            <a:ext cx="1357312" cy="548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_________</a:t>
            </a:r>
          </a:p>
        </p:txBody>
      </p:sp>
      <p:sp>
        <p:nvSpPr>
          <p:cNvPr id="10" name="Rectangle 9"/>
          <p:cNvSpPr/>
          <p:nvPr/>
        </p:nvSpPr>
        <p:spPr>
          <a:xfrm>
            <a:off x="5380550" y="4678376"/>
            <a:ext cx="1448875" cy="548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_________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685607" y="5257251"/>
            <a:ext cx="1015356" cy="548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_______</a:t>
            </a:r>
          </a:p>
        </p:txBody>
      </p:sp>
    </p:spTree>
    <p:extLst>
      <p:ext uri="{BB962C8B-B14F-4D97-AF65-F5344CB8AC3E}">
        <p14:creationId xmlns:p14="http://schemas.microsoft.com/office/powerpoint/2010/main" val="2169830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0" grpId="0" animBg="1"/>
      <p:bldP spid="11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74501" y="346381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latin typeface="Helvetica Neue"/>
              </a:rPr>
              <a:t>6. Project</a:t>
            </a:r>
            <a:endParaRPr lang="en-US" sz="2400" b="1" i="0" dirty="0">
              <a:effectLst/>
              <a:latin typeface="Helvetica Neue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74501" y="1644065"/>
            <a:ext cx="10680969" cy="3933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There are 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_______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people in my family.</a:t>
            </a:r>
          </a:p>
          <a:p>
            <a:pPr algn="just">
              <a:lnSpc>
                <a:spcPct val="130000"/>
              </a:lnSpc>
            </a:pP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My father is 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_________ 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years old, and my mother 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_______ 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is  years old. </a:t>
            </a:r>
          </a:p>
          <a:p>
            <a:pPr algn="just">
              <a:lnSpc>
                <a:spcPct val="130000"/>
              </a:lnSpc>
            </a:pP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My sister/brother is   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_______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years old. </a:t>
            </a:r>
          </a:p>
          <a:p>
            <a:pPr algn="just">
              <a:lnSpc>
                <a:spcPct val="130000"/>
              </a:lnSpc>
            </a:pP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 am  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_______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 years old.</a:t>
            </a:r>
          </a:p>
          <a:p>
            <a:pPr algn="just">
              <a:lnSpc>
                <a:spcPct val="130000"/>
              </a:lnSpc>
            </a:pP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We are a happy  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_______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US" sz="3200" b="1" i="0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80743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574719" y="1466850"/>
          <a:ext cx="11121981" cy="3905249"/>
        </p:xfrm>
        <a:graphic>
          <a:graphicData uri="http://schemas.openxmlformats.org/drawingml/2006/table">
            <a:tbl>
              <a:tblPr/>
              <a:tblGrid>
                <a:gridCol w="49811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14084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06032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0" b="1" dirty="0">
                          <a:solidFill>
                            <a:srgbClr val="FF0000"/>
                          </a:solidFill>
                          <a:effectLst/>
                          <a:latin typeface="Century Gothic" panose="020B0502020202020204" pitchFamily="34" charset="0"/>
                        </a:rPr>
                        <a:t>br</a:t>
                      </a:r>
                    </a:p>
                  </a:txBody>
                  <a:tcPr marL="190500" marR="190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0" b="1" dirty="0">
                          <a:solidFill>
                            <a:srgbClr val="FF0000"/>
                          </a:solidFill>
                          <a:effectLst/>
                          <a:latin typeface="Century Gothic" panose="020B0502020202020204" pitchFamily="34" charset="0"/>
                        </a:rPr>
                        <a:t>gr</a:t>
                      </a:r>
                    </a:p>
                  </a:txBody>
                  <a:tcPr marL="190500" marR="190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8107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FF0000"/>
                          </a:solidFill>
                          <a:effectLst/>
                          <a:latin typeface="Century Gothic" panose="020B0502020202020204" pitchFamily="34" charset="0"/>
                        </a:rPr>
                        <a:t>br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other</a:t>
                      </a:r>
                    </a:p>
                  </a:txBody>
                  <a:tcPr marL="190500" marR="190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>
                          <a:solidFill>
                            <a:srgbClr val="FF0000"/>
                          </a:solidFill>
                          <a:effectLst/>
                          <a:latin typeface="Century Gothic" panose="020B0502020202020204" pitchFamily="34" charset="0"/>
                        </a:rPr>
                        <a:t>gr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andmother</a:t>
                      </a:r>
                    </a:p>
                  </a:txBody>
                  <a:tcPr marL="190500" marR="190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76385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That's my </a:t>
                      </a:r>
                      <a:r>
                        <a:rPr lang="en-US" sz="3200" b="1" kern="1200" dirty="0">
                          <a:solidFill>
                            <a:srgbClr val="FF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br</a:t>
                      </a:r>
                      <a:r>
                        <a:rPr lang="en-US" sz="3200" b="1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other.</a:t>
                      </a:r>
                    </a:p>
                  </a:txBody>
                  <a:tcPr marL="190500" marR="190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My </a:t>
                      </a:r>
                      <a:r>
                        <a:rPr lang="en-US" sz="3200" b="1" kern="1200" dirty="0">
                          <a:solidFill>
                            <a:srgbClr val="FF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gr</a:t>
                      </a:r>
                      <a:r>
                        <a:rPr lang="en-US" sz="3200" b="1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andmother's fifty-five</a:t>
                      </a:r>
                      <a:r>
                        <a:rPr lang="en-US" sz="3200" b="1" kern="1200" baseline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b="1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years</a:t>
                      </a:r>
                      <a:r>
                        <a:rPr lang="en-US" sz="3200" b="1" kern="1200" baseline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b="1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old. </a:t>
                      </a:r>
                    </a:p>
                  </a:txBody>
                  <a:tcPr marL="190500" marR="190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987380" y="346381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latin typeface="Helvetica Neue"/>
              </a:rPr>
              <a:t>1. Listen and repeat.</a:t>
            </a:r>
            <a:endParaRPr lang="en-US" sz="2400" b="1" i="0" dirty="0">
              <a:effectLst/>
              <a:latin typeface="Helvetica Neue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4" t="7510" r="10501" b="15327"/>
          <a:stretch/>
        </p:blipFill>
        <p:spPr>
          <a:xfrm>
            <a:off x="666225" y="1562422"/>
            <a:ext cx="442286" cy="442286"/>
          </a:xfrm>
          <a:prstGeom prst="ellipse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4" t="7510" r="10501" b="15327"/>
          <a:stretch/>
        </p:blipFill>
        <p:spPr>
          <a:xfrm>
            <a:off x="11129572" y="1562422"/>
            <a:ext cx="442286" cy="44228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68272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u11.3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11.3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74501" y="346381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latin typeface="Helvetica Neue"/>
              </a:rPr>
              <a:t>2. Listen and write.</a:t>
            </a:r>
            <a:endParaRPr lang="en-US" sz="2400" b="1" i="0" dirty="0">
              <a:effectLst/>
              <a:latin typeface="Helvetica Neue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01072" y="1865892"/>
            <a:ext cx="1105302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1. My </a:t>
            </a:r>
            <a:r>
              <a:rPr lang="en-US" sz="4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brother</a:t>
            </a:r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 is fifteen.</a:t>
            </a:r>
          </a:p>
          <a:p>
            <a:pPr>
              <a:lnSpc>
                <a:spcPct val="200000"/>
              </a:lnSpc>
            </a:pPr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2. My </a:t>
            </a:r>
            <a:r>
              <a:rPr lang="en-US" sz="4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grandfather</a:t>
            </a:r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 is fifty-three years old.</a:t>
            </a:r>
            <a:endParaRPr lang="en-US" sz="4000" b="1" i="0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47041" y="2330377"/>
            <a:ext cx="1961029" cy="7315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______________</a:t>
            </a:r>
          </a:p>
        </p:txBody>
      </p:sp>
      <p:sp>
        <p:nvSpPr>
          <p:cNvPr id="6" name="Rectangle 5"/>
          <p:cNvSpPr/>
          <p:nvPr/>
        </p:nvSpPr>
        <p:spPr>
          <a:xfrm>
            <a:off x="2747041" y="3584288"/>
            <a:ext cx="3065930" cy="7315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______________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4" t="7510" r="10501" b="15327"/>
          <a:stretch/>
        </p:blipFill>
        <p:spPr>
          <a:xfrm>
            <a:off x="822978" y="2397449"/>
            <a:ext cx="442286" cy="442286"/>
          </a:xfrm>
          <a:prstGeom prst="ellipse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4" t="7510" r="10501" b="15327"/>
          <a:stretch/>
        </p:blipFill>
        <p:spPr>
          <a:xfrm>
            <a:off x="822978" y="3643656"/>
            <a:ext cx="442286" cy="44228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98707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3-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3-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15186" y="2497976"/>
            <a:ext cx="8761629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altLang="zh-CN" sz="11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1B10B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oper Black" panose="0208090404030B020404" pitchFamily="18" charset="0"/>
                <a:sym typeface="字魂59号-创粗黑" panose="00000500000000000000" pitchFamily="2" charset="-122"/>
              </a:rPr>
              <a:t>Vocabulary</a:t>
            </a:r>
            <a:endParaRPr lang="zh-CN" altLang="en-US" sz="11500" b="1" dirty="0">
              <a:ln w="9525">
                <a:solidFill>
                  <a:schemeClr val="bg1"/>
                </a:solidFill>
                <a:prstDash val="solid"/>
              </a:ln>
              <a:solidFill>
                <a:srgbClr val="1B10B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oper Black" panose="0208090404030B020404" pitchFamily="18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50082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256921" y="4769802"/>
            <a:ext cx="3280064" cy="173736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young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/jʌŋ/</a:t>
            </a:r>
          </a:p>
        </p:txBody>
      </p:sp>
      <p:sp>
        <p:nvSpPr>
          <p:cNvPr id="4" name="Rectangle 3"/>
          <p:cNvSpPr/>
          <p:nvPr/>
        </p:nvSpPr>
        <p:spPr>
          <a:xfrm>
            <a:off x="1653887" y="4769802"/>
            <a:ext cx="3280064" cy="173736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old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/əʊld/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653887" y="923238"/>
            <a:ext cx="3280064" cy="3872530"/>
            <a:chOff x="1368136" y="1075638"/>
            <a:chExt cx="2651414" cy="313032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68136" y="1075638"/>
              <a:ext cx="1297370" cy="3130329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/>
            <a:srcRect t="8794" b="6518"/>
            <a:stretch/>
          </p:blipFill>
          <p:spPr>
            <a:xfrm>
              <a:off x="2629934" y="1105482"/>
              <a:ext cx="1389616" cy="3099643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14117" t="7324" r="2374" b="2005"/>
          <a:stretch/>
        </p:blipFill>
        <p:spPr>
          <a:xfrm>
            <a:off x="7647900" y="1349532"/>
            <a:ext cx="2178271" cy="342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477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081138" y="4807931"/>
            <a:ext cx="2858070" cy="146304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man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/mæn/</a:t>
            </a:r>
          </a:p>
        </p:txBody>
      </p:sp>
      <p:sp>
        <p:nvSpPr>
          <p:cNvPr id="4" name="Rectangle 3"/>
          <p:cNvSpPr/>
          <p:nvPr/>
        </p:nvSpPr>
        <p:spPr>
          <a:xfrm>
            <a:off x="7049666" y="4814875"/>
            <a:ext cx="2898253" cy="146304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woman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/ˈwʊmən/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7049666" y="1223462"/>
            <a:ext cx="2898253" cy="3437711"/>
            <a:chOff x="6490446" y="1610807"/>
            <a:chExt cx="2898253" cy="343771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2"/>
            <a:srcRect t="8794" b="6518"/>
            <a:stretch/>
          </p:blipFill>
          <p:spPr>
            <a:xfrm>
              <a:off x="7917603" y="1726668"/>
              <a:ext cx="1471096" cy="3281390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3"/>
            <a:srcRect l="20145" t="7512" r="10780" b="4541"/>
            <a:stretch/>
          </p:blipFill>
          <p:spPr>
            <a:xfrm flipH="1">
              <a:off x="6490446" y="1610807"/>
              <a:ext cx="1533091" cy="3437711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2081138" y="1069762"/>
            <a:ext cx="2858070" cy="3745113"/>
            <a:chOff x="1385678" y="1262945"/>
            <a:chExt cx="2858070" cy="374511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165" t="4322" r="-138" b="16040"/>
            <a:stretch/>
          </p:blipFill>
          <p:spPr>
            <a:xfrm>
              <a:off x="1385678" y="1262945"/>
              <a:ext cx="1430914" cy="374511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5"/>
            <a:srcRect r="9494" b="3689"/>
            <a:stretch/>
          </p:blipFill>
          <p:spPr>
            <a:xfrm>
              <a:off x="2816592" y="1332910"/>
              <a:ext cx="1427156" cy="36051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12608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1146</TotalTime>
  <Words>1229</Words>
  <Application>Microsoft Office PowerPoint</Application>
  <PresentationFormat>Custom</PresentationFormat>
  <Paragraphs>284</Paragraphs>
  <Slides>45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6" baseType="lpstr">
      <vt:lpstr>Arial</vt:lpstr>
      <vt:lpstr>宋体</vt:lpstr>
      <vt:lpstr>Tahoma</vt:lpstr>
      <vt:lpstr>Cooper Black</vt:lpstr>
      <vt:lpstr>Calibri Light</vt:lpstr>
      <vt:lpstr>Calibri</vt:lpstr>
      <vt:lpstr>Century Gothic</vt:lpstr>
      <vt:lpstr>Helvetica Neue</vt:lpstr>
      <vt:lpstr>字魂59号-创粗黑</vt:lpstr>
      <vt:lpstr>Arial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PC</cp:lastModifiedBy>
  <cp:revision>308</cp:revision>
  <dcterms:created xsi:type="dcterms:W3CDTF">2020-12-14T07:28:00Z</dcterms:created>
  <dcterms:modified xsi:type="dcterms:W3CDTF">2021-08-24T15:25:06Z</dcterms:modified>
</cp:coreProperties>
</file>