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16"/>
  </p:notesMasterIdLst>
  <p:sldIdLst>
    <p:sldId id="286" r:id="rId2"/>
    <p:sldId id="257" r:id="rId3"/>
    <p:sldId id="258" r:id="rId4"/>
    <p:sldId id="274" r:id="rId5"/>
    <p:sldId id="264" r:id="rId6"/>
    <p:sldId id="275" r:id="rId7"/>
    <p:sldId id="279" r:id="rId8"/>
    <p:sldId id="277" r:id="rId9"/>
    <p:sldId id="278" r:id="rId10"/>
    <p:sldId id="265" r:id="rId11"/>
    <p:sldId id="266" r:id="rId12"/>
    <p:sldId id="267" r:id="rId13"/>
    <p:sldId id="268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00"/>
    <a:srgbClr val="FFCCFF"/>
    <a:srgbClr val="CCFFCC"/>
    <a:srgbClr val="FFFF99"/>
    <a:srgbClr val="FFFF00"/>
    <a:srgbClr val="FFCC99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3"/>
    <p:restoredTop sz="88018" autoAdjust="0"/>
  </p:normalViewPr>
  <p:slideViewPr>
    <p:cSldViewPr>
      <p:cViewPr>
        <p:scale>
          <a:sx n="71" d="100"/>
          <a:sy n="71" d="100"/>
        </p:scale>
        <p:origin x="-16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243F6-EF3A-4855-A8CD-17D4C1DF1F5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2CBA-C4AA-4360-B111-D8B6F777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2CBA-C4AA-4360-B111-D8B6F77715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57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3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0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52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AF7F20-BC7B-4226-9C62-B44CC0EC029C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2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10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3.jpe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52871" y="-695375"/>
            <a:ext cx="5838259" cy="82474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816" y="-67945"/>
            <a:ext cx="22479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4198" y="3362430"/>
            <a:ext cx="3052856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1329" y="-249555"/>
            <a:ext cx="1884521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17" y="1231022"/>
            <a:ext cx="1902804" cy="15592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34" y="3649345"/>
            <a:ext cx="2015014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9043" y="969710"/>
            <a:ext cx="1412013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E57B2B-7257-4BD9-B9DD-5E37B2BB5BB8}"/>
              </a:ext>
            </a:extLst>
          </p:cNvPr>
          <p:cNvSpPr txBox="1"/>
          <p:nvPr/>
        </p:nvSpPr>
        <p:spPr>
          <a:xfrm>
            <a:off x="3625216" y="2190550"/>
            <a:ext cx="5643563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TOÁN LỚP 4</a:t>
            </a:r>
          </a:p>
        </p:txBody>
      </p:sp>
      <p:sp>
        <p:nvSpPr>
          <p:cNvPr id="3" name="Rectangle 2"/>
          <p:cNvSpPr/>
          <p:nvPr/>
        </p:nvSpPr>
        <p:spPr>
          <a:xfrm>
            <a:off x="941146" y="769358"/>
            <a:ext cx="7158049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TIỂU HỌC ÁI MỘ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338821-6984-4867-B4DA-3D65F3F279B5}"/>
              </a:ext>
            </a:extLst>
          </p:cNvPr>
          <p:cNvSpPr/>
          <p:nvPr/>
        </p:nvSpPr>
        <p:spPr>
          <a:xfrm>
            <a:off x="1090776" y="3900074"/>
            <a:ext cx="1103308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3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r>
              <a:rPr lang="en-US" sz="33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lang="en-US" sz="33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963886" y="3649345"/>
            <a:ext cx="657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kumimoji="0" sz="2800" b="1" u="sng" kern="0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4800" u="none" dirty="0" err="1"/>
              <a:t>Dấu</a:t>
            </a:r>
            <a:r>
              <a:rPr lang="en-US" sz="4800" u="none" dirty="0"/>
              <a:t> </a:t>
            </a:r>
            <a:r>
              <a:rPr lang="en-US" sz="4800" u="none" dirty="0" err="1"/>
              <a:t>hiệu</a:t>
            </a:r>
            <a:r>
              <a:rPr lang="en-US" sz="4800" u="none" dirty="0"/>
              <a:t> chia </a:t>
            </a:r>
            <a:r>
              <a:rPr lang="en-US" sz="4800" u="none" dirty="0" err="1"/>
              <a:t>hết</a:t>
            </a:r>
            <a:r>
              <a:rPr lang="en-US" sz="4800" u="none" dirty="0"/>
              <a:t> </a:t>
            </a:r>
            <a:r>
              <a:rPr lang="en-US" sz="4800" u="none" dirty="0" err="1"/>
              <a:t>cho</a:t>
            </a:r>
            <a:r>
              <a:rPr lang="en-US" sz="4800" u="none" dirty="0"/>
              <a:t> </a:t>
            </a:r>
            <a:r>
              <a:rPr lang="en-US" sz="4800" u="none" dirty="0" smtClean="0"/>
              <a:t>9 </a:t>
            </a:r>
            <a:endParaRPr lang="en-US" sz="4800" u="none" dirty="0"/>
          </a:p>
        </p:txBody>
      </p:sp>
    </p:spTree>
    <p:extLst>
      <p:ext uri="{BB962C8B-B14F-4D97-AF65-F5344CB8AC3E}">
        <p14:creationId xmlns:p14="http://schemas.microsoft.com/office/powerpoint/2010/main" val="1045316922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ộp quà đẹ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8333" t="13889" r="8333" b="8333"/>
          <a:stretch>
            <a:fillRect/>
          </a:stretch>
        </p:blipFill>
        <p:spPr bwMode="auto">
          <a:xfrm>
            <a:off x="2133600" y="2514600"/>
            <a:ext cx="2286000" cy="2133600"/>
          </a:xfrm>
          <a:prstGeom prst="rect">
            <a:avLst/>
          </a:prstGeom>
          <a:noFill/>
        </p:spPr>
      </p:pic>
      <p:pic>
        <p:nvPicPr>
          <p:cNvPr id="9220" name="Picture 4" descr="Kết quả hình ảnh cho hộp quà đẹp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061" t="12121" b="6061"/>
          <a:stretch>
            <a:fillRect/>
          </a:stretch>
        </p:blipFill>
        <p:spPr bwMode="auto">
          <a:xfrm>
            <a:off x="6019800" y="2514600"/>
            <a:ext cx="23622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9538" y="1371600"/>
            <a:ext cx="839346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 QUÀ BÍ MẬT</a:t>
            </a:r>
          </a:p>
        </p:txBody>
      </p:sp>
      <p:pic>
        <p:nvPicPr>
          <p:cNvPr id="9222" name="Picture 6" descr="Hình ảnh có li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6" t="13333" r="7197" b="6667"/>
          <a:stretch>
            <a:fillRect/>
          </a:stretch>
        </p:blipFill>
        <p:spPr bwMode="auto">
          <a:xfrm>
            <a:off x="304800" y="4648200"/>
            <a:ext cx="2362200" cy="1828800"/>
          </a:xfrm>
          <a:prstGeom prst="rect">
            <a:avLst/>
          </a:prstGeom>
          <a:noFill/>
        </p:spPr>
      </p:pic>
      <p:pic>
        <p:nvPicPr>
          <p:cNvPr id="9224" name="Picture 8" descr="Kết quả hình ảnh cho hộp quà đẹ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495800"/>
            <a:ext cx="2442641" cy="21396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ộp quà đẹ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8333" t="13889" r="8333" b="8333"/>
          <a:stretch>
            <a:fillRect/>
          </a:stretch>
        </p:blipFill>
        <p:spPr bwMode="auto">
          <a:xfrm>
            <a:off x="304800" y="4495800"/>
            <a:ext cx="2286000" cy="21336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2667000" y="1447800"/>
            <a:ext cx="5486400" cy="1371600"/>
          </a:xfrm>
          <a:prstGeom prst="cloudCallout">
            <a:avLst>
              <a:gd name="adj1" fmla="val -36218"/>
              <a:gd name="adj2" fmla="val 737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3657600"/>
            <a:ext cx="5486400" cy="1077218"/>
          </a:xfrm>
          <a:prstGeom prst="rect">
            <a:avLst/>
          </a:prstGeom>
          <a:solidFill>
            <a:srgbClr val="FF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pic>
        <p:nvPicPr>
          <p:cNvPr id="8194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871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ết quả hình ảnh cho hộp quà đẹ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061" t="12121" b="6061"/>
          <a:stretch>
            <a:fillRect/>
          </a:stretch>
        </p:blipFill>
        <p:spPr bwMode="auto">
          <a:xfrm>
            <a:off x="457200" y="4572000"/>
            <a:ext cx="2362200" cy="205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4071" y="1447800"/>
            <a:ext cx="82296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2438400"/>
            <a:ext cx="243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91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2520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1710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6" t="13333" r="7197" b="6667"/>
          <a:stretch>
            <a:fillRect/>
          </a:stretch>
        </p:blipFill>
        <p:spPr bwMode="auto">
          <a:xfrm>
            <a:off x="304800" y="4648200"/>
            <a:ext cx="2209800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774412"/>
            <a:ext cx="82296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2, 5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622" y="1574780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pic>
        <p:nvPicPr>
          <p:cNvPr id="6146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7074" y="1066799"/>
            <a:ext cx="6433996" cy="499872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uiExpand="1" build="allAtOnce"/>
      <p:bldP spid="5" grpId="1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5943600" cy="1635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Dặn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dò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444875"/>
            <a:ext cx="8382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73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346033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KHỞI ĐỘNG: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1832; 3093; 8010; 2535; 4857; 4000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68926" y="2362200"/>
            <a:ext cx="7391400" cy="1219200"/>
          </a:xfrm>
          <a:prstGeom prst="wedgeRoundRectCallout">
            <a:avLst>
              <a:gd name="adj1" fmla="val -53910"/>
              <a:gd name="adj2" fmla="val 72703"/>
              <a:gd name="adj3" fmla="val 16667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8010; 2535; 4000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52500" y="4267200"/>
            <a:ext cx="7315200" cy="1295400"/>
          </a:xfrm>
          <a:prstGeom prst="wedgeRoundRectCallout">
            <a:avLst>
              <a:gd name="adj1" fmla="val 53205"/>
              <a:gd name="adj2" fmla="val 73003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8010; 4000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597461"/>
            <a:ext cx="4114800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 CHIA 9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 : 9 = 1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27 : 9 = 3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36 : 9 = 4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45 : 9 = 5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54 : 9 = 6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63 : 9 = 7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72 : 9 = 8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81 : 9 = 9</a:t>
            </a:r>
          </a:p>
          <a:p>
            <a:pPr lvl="2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90 : 9 = 10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381744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7467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KHỞI ĐỘNG: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055380" cy="84268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70" y="1732642"/>
            <a:ext cx="4131782" cy="573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du: 72 : 9 =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09650" y="3174985"/>
            <a:ext cx="60711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7767" y="4588568"/>
            <a:ext cx="4296023" cy="71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+ 5 + 7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06377" y="5867233"/>
            <a:ext cx="241089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4"/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65413" y="2721356"/>
            <a:ext cx="45719" cy="40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28830" lvl="4" indent="0">
              <a:buNone/>
            </a:pP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68" y="3125208"/>
            <a:ext cx="386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: 9 =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12231" y="4065553"/>
            <a:ext cx="1453068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1073" y="4037149"/>
            <a:ext cx="2353377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657 : 9 =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4154" y="2700450"/>
            <a:ext cx="3305423" cy="71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+2 =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31085" y="4545167"/>
            <a:ext cx="762000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23914" y="5396283"/>
            <a:ext cx="2099912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9 =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07933" y="5299259"/>
            <a:ext cx="762000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752623" y="1560649"/>
            <a:ext cx="5620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4889978" y="1743205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: 9 =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008209" y="1697206"/>
            <a:ext cx="2179105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 flipH="1" flipV="1">
            <a:off x="3797172" y="2691906"/>
            <a:ext cx="496119" cy="867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733842" y="2731312"/>
            <a:ext cx="60711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121456" y="1716004"/>
            <a:ext cx="513921" cy="852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740554" y="2682888"/>
            <a:ext cx="334567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1+8+2=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744554" y="2634454"/>
            <a:ext cx="802593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321177" y="5395151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9 =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992786" y="4131080"/>
            <a:ext cx="2170102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906162" y="4748091"/>
            <a:ext cx="356555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4+5+1= 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302377" y="5386247"/>
            <a:ext cx="1620841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(dư1)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994096" y="4165682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 : 9 =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84811" y="4778061"/>
            <a:ext cx="965873" cy="647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786309" y="3369383"/>
            <a:ext cx="196386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:  9 =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413390" y="3331828"/>
            <a:ext cx="334567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1761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  <p:bldP spid="26" grpId="0"/>
      <p:bldP spid="29" grpId="0"/>
      <p:bldP spid="31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177" y="1953678"/>
            <a:ext cx="8763000" cy="3323987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hay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055380" cy="84268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055380" cy="8382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609600" y="1851258"/>
            <a:ext cx="8993204" cy="685801"/>
          </a:xfrm>
        </p:spPr>
        <p:txBody>
          <a:bodyPr/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442762" y="2731330"/>
            <a:ext cx="8276122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tổng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hết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9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hết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800" b="1" i="1" dirty="0">
                <a:solidFill>
                  <a:srgbClr val="002060"/>
                </a:solidFill>
                <a:latin typeface="Times New Roman" pitchFamily="18" charset="0"/>
              </a:rPr>
              <a:t> 9.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762" y="3869831"/>
            <a:ext cx="8548838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ý: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9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2152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066800" y="8382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6235" name="Text Box 11"/>
          <p:cNvSpPr txBox="1">
            <a:spLocks noChangeArrowheads="1"/>
          </p:cNvSpPr>
          <p:nvPr/>
        </p:nvSpPr>
        <p:spPr bwMode="auto">
          <a:xfrm>
            <a:off x="621639" y="2083075"/>
            <a:ext cx="832934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9? </a:t>
            </a:r>
          </a:p>
        </p:txBody>
      </p:sp>
      <p:sp>
        <p:nvSpPr>
          <p:cNvPr id="436251" name="Text Box 27"/>
          <p:cNvSpPr txBox="1">
            <a:spLocks noChangeArrowheads="1"/>
          </p:cNvSpPr>
          <p:nvPr/>
        </p:nvSpPr>
        <p:spPr bwMode="auto">
          <a:xfrm>
            <a:off x="1509712" y="3185347"/>
            <a:ext cx="6553200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99;  1999;  108; 5643;  29385 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204912" y="4200525"/>
            <a:ext cx="6553200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99; 108; 5643;  29385 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95312" y="1244340"/>
            <a:ext cx="7055380" cy="91888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5" grpId="0"/>
      <p:bldP spid="436251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78290" cy="1400530"/>
          </a:xfrm>
        </p:spPr>
        <p:txBody>
          <a:bodyPr/>
          <a:lstStyle/>
          <a:p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490" y="2195031"/>
            <a:ext cx="827829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96; 108; 7853; 5553; 1097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3490" y="3817749"/>
            <a:ext cx="827829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3*.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77490" y="3145951"/>
            <a:ext cx="4648200" cy="899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96; 7853; 1097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2690" y="5567082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234, 810, ....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354490" cy="12192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                  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35               2       5          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914400"/>
            <a:ext cx="8354490" cy="1450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4*.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38250" y="2895600"/>
            <a:ext cx="685800" cy="6112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7600" y="2895600"/>
            <a:ext cx="685800" cy="6112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62092" y="2957362"/>
            <a:ext cx="685800" cy="6112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82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637</TotalTime>
  <Words>554</Words>
  <Application>Microsoft Office PowerPoint</Application>
  <PresentationFormat>On-screen Show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PowerPoint Presentation</vt:lpstr>
      <vt:lpstr>PowerPoint Presentation</vt:lpstr>
      <vt:lpstr>PowerPoint Presentation</vt:lpstr>
      <vt:lpstr>2. Hình thành kiến thức</vt:lpstr>
      <vt:lpstr>2. Hình thành kiến thức</vt:lpstr>
      <vt:lpstr>2. Hình thành kiến thức</vt:lpstr>
      <vt:lpstr>3. Luyện tập, thực hành</vt:lpstr>
      <vt:lpstr>Bài 2. Trong các số sau, số nào không chia hết cho 9</vt:lpstr>
      <vt:lpstr>31                              35               2       5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HaHa</dc:creator>
  <cp:lastModifiedBy>Sony 622</cp:lastModifiedBy>
  <cp:revision>92</cp:revision>
  <dcterms:created xsi:type="dcterms:W3CDTF">2016-12-17T03:11:23Z</dcterms:created>
  <dcterms:modified xsi:type="dcterms:W3CDTF">2021-12-23T10:32:40Z</dcterms:modified>
</cp:coreProperties>
</file>